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98" r:id="rId2"/>
    <p:sldId id="860" r:id="rId3"/>
    <p:sldId id="878" r:id="rId4"/>
    <p:sldId id="852" r:id="rId5"/>
    <p:sldId id="863" r:id="rId6"/>
    <p:sldId id="864" r:id="rId7"/>
    <p:sldId id="865" r:id="rId8"/>
    <p:sldId id="866" r:id="rId9"/>
    <p:sldId id="879" r:id="rId10"/>
    <p:sldId id="867" r:id="rId11"/>
    <p:sldId id="868" r:id="rId12"/>
    <p:sldId id="869" r:id="rId13"/>
    <p:sldId id="870" r:id="rId14"/>
    <p:sldId id="874" r:id="rId15"/>
    <p:sldId id="871" r:id="rId16"/>
    <p:sldId id="862" r:id="rId17"/>
    <p:sldId id="881" r:id="rId18"/>
    <p:sldId id="882" r:id="rId19"/>
    <p:sldId id="872" r:id="rId20"/>
    <p:sldId id="873" r:id="rId21"/>
    <p:sldId id="875" r:id="rId22"/>
    <p:sldId id="877" r:id="rId23"/>
    <p:sldId id="876" r:id="rId24"/>
    <p:sldId id="880" r:id="rId25"/>
    <p:sldId id="884" r:id="rId26"/>
    <p:sldId id="883" r:id="rId27"/>
    <p:sldId id="885" r:id="rId28"/>
    <p:sldId id="886" r:id="rId29"/>
    <p:sldId id="306" r:id="rId30"/>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FAC"/>
    <a:srgbClr val="DDDDDD"/>
    <a:srgbClr val="FF9966"/>
    <a:srgbClr val="005E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089" autoAdjust="0"/>
  </p:normalViewPr>
  <p:slideViewPr>
    <p:cSldViewPr snapToGrid="0" showGuides="1">
      <p:cViewPr varScale="1">
        <p:scale>
          <a:sx n="81" d="100"/>
          <a:sy n="81" d="100"/>
        </p:scale>
        <p:origin x="1680"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1" d="100"/>
          <a:sy n="81" d="100"/>
        </p:scale>
        <p:origin x="389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a:extLst>
              <a:ext uri="{FF2B5EF4-FFF2-40B4-BE49-F238E27FC236}">
                <a16:creationId xmlns:a16="http://schemas.microsoft.com/office/drawing/2014/main" id="{BEF62A5E-982C-4417-9370-E4A7052CEA8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a:extLst>
              <a:ext uri="{FF2B5EF4-FFF2-40B4-BE49-F238E27FC236}">
                <a16:creationId xmlns:a16="http://schemas.microsoft.com/office/drawing/2014/main" id="{FC35DFF5-B392-4FD2-B1FB-9AB7CC95710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25E1515-7CA6-4859-9AAC-8D89EFC7F2DA}" type="datetimeFigureOut">
              <a:rPr lang="sl-SI" smtClean="0"/>
              <a:t>3.6.2026</a:t>
            </a:fld>
            <a:endParaRPr lang="sl-SI"/>
          </a:p>
        </p:txBody>
      </p:sp>
      <p:sp>
        <p:nvSpPr>
          <p:cNvPr id="4" name="Označba mesta noge 3">
            <a:extLst>
              <a:ext uri="{FF2B5EF4-FFF2-40B4-BE49-F238E27FC236}">
                <a16:creationId xmlns:a16="http://schemas.microsoft.com/office/drawing/2014/main" id="{0D120BF2-3F5B-40B5-A0F7-1D2C405BD64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a:extLst>
              <a:ext uri="{FF2B5EF4-FFF2-40B4-BE49-F238E27FC236}">
                <a16:creationId xmlns:a16="http://schemas.microsoft.com/office/drawing/2014/main" id="{33929D56-9704-4D3C-AA77-896B2840C4E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3AA240D-62BA-482E-B0F4-3969072214AD}" type="slidenum">
              <a:rPr lang="sl-SI" smtClean="0"/>
              <a:t>‹#›</a:t>
            </a:fld>
            <a:endParaRPr lang="sl-SI"/>
          </a:p>
        </p:txBody>
      </p:sp>
    </p:spTree>
    <p:extLst>
      <p:ext uri="{BB962C8B-B14F-4D97-AF65-F5344CB8AC3E}">
        <p14:creationId xmlns:p14="http://schemas.microsoft.com/office/powerpoint/2010/main" val="2291384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3BA393E-3B92-4158-9CC1-16978B75BEE0}" type="datetimeFigureOut">
              <a:rPr lang="sl-SI" smtClean="0"/>
              <a:t>3.6.2026</a:t>
            </a:fld>
            <a:endParaRPr lang="sl-SI"/>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0BCF89E-996D-4D48-9C48-9CADA8A8FCC5}" type="slidenum">
              <a:rPr lang="sl-SI" smtClean="0"/>
              <a:t>‹#›</a:t>
            </a:fld>
            <a:endParaRPr lang="sl-SI"/>
          </a:p>
        </p:txBody>
      </p:sp>
    </p:spTree>
    <p:extLst>
      <p:ext uri="{BB962C8B-B14F-4D97-AF65-F5344CB8AC3E}">
        <p14:creationId xmlns:p14="http://schemas.microsoft.com/office/powerpoint/2010/main" val="1255782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pPr>
              <a:defRPr/>
            </a:pPr>
            <a:fld id="{147EF363-27EE-41D5-A2AD-32DEF460BCCB}" type="slidenum">
              <a:rPr lang="sl-SI" smtClean="0"/>
              <a:pPr>
                <a:defRPr/>
              </a:pPr>
              <a:t>4</a:t>
            </a:fld>
            <a:endParaRPr lang="sl-SI"/>
          </a:p>
        </p:txBody>
      </p:sp>
    </p:spTree>
    <p:extLst>
      <p:ext uri="{BB962C8B-B14F-4D97-AF65-F5344CB8AC3E}">
        <p14:creationId xmlns:p14="http://schemas.microsoft.com/office/powerpoint/2010/main" val="207400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V obdobju od 16.9.2025 do 17.5.2026 je bilo na ZZZS evidentiranih 22.485 poizvedb posredovanih s strani VT, ZZZS pa je posredoval 21.949 odgovorov, kar nakazuje na visoko kar 97,6% odzivnost. Na dan 17.5.2026 še ni bilo posredovanih 536 </a:t>
            </a:r>
            <a:r>
              <a:rPr lang="sl-SI" sz="1200" kern="1200" dirty="0" err="1">
                <a:solidFill>
                  <a:schemeClr val="tx1"/>
                </a:solidFill>
                <a:effectLst/>
                <a:latin typeface="+mn-lt"/>
                <a:ea typeface="+mn-ea"/>
                <a:cs typeface="+mn-cs"/>
              </a:rPr>
              <a:t>odgoovr</a:t>
            </a:r>
            <a:r>
              <a:rPr lang="sl-SI" sz="1200" kern="1200" dirty="0">
                <a:solidFill>
                  <a:schemeClr val="tx1"/>
                </a:solidFill>
                <a:effectLst/>
                <a:latin typeface="+mn-lt"/>
                <a:ea typeface="+mn-ea"/>
                <a:cs typeface="+mn-cs"/>
              </a:rPr>
              <a:t>. </a:t>
            </a: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26</a:t>
            </a:fld>
            <a:endParaRPr lang="sl-SI"/>
          </a:p>
        </p:txBody>
      </p:sp>
    </p:spTree>
    <p:extLst>
      <p:ext uri="{BB962C8B-B14F-4D97-AF65-F5344CB8AC3E}">
        <p14:creationId xmlns:p14="http://schemas.microsoft.com/office/powerpoint/2010/main" val="142015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Od 6.2.2026 do 21.5.2026 je bil največji prirast sklenjenih ON za denarni prejemek  saj je bilo v tem obdobju sklenjenih kar 2.273 novih ON (povečanje za 318,3%), tako da je na dan 21.5.2026 na ZZZS sprejetih 2.987 ON za DP. Število ON za DO na domu se je v tem obdobju povečalo za 318 ON ali za 183,7% - Število sprejetih ON za DO na dom na dan 21.5.2026 je tako 488 ON.  Število sprejetih ON za DO v inštituciji se je povečalo za 693% oz za 541 ON, on znaša na dan 21.5.2026 znaša 619 ON</a:t>
            </a: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5</a:t>
            </a:fld>
            <a:endParaRPr lang="sl-SI"/>
          </a:p>
        </p:txBody>
      </p:sp>
    </p:spTree>
    <p:extLst>
      <p:ext uri="{BB962C8B-B14F-4D97-AF65-F5344CB8AC3E}">
        <p14:creationId xmlns:p14="http://schemas.microsoft.com/office/powerpoint/2010/main" val="17878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Le 689 ON (2,9 %) ima skrbnika – skoraj identično prejšnji meritvi (691). Razmerje ostaja stabilno.</a:t>
            </a: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6</a:t>
            </a:fld>
            <a:endParaRPr lang="sl-SI"/>
          </a:p>
        </p:txBody>
      </p:sp>
    </p:spTree>
    <p:extLst>
      <p:ext uri="{BB962C8B-B14F-4D97-AF65-F5344CB8AC3E}">
        <p14:creationId xmlns:p14="http://schemas.microsoft.com/office/powerpoint/2010/main" val="384801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kern="1200" dirty="0">
                <a:solidFill>
                  <a:schemeClr val="tx1"/>
                </a:solidFill>
                <a:effectLst/>
                <a:latin typeface="+mn-lt"/>
                <a:ea typeface="+mn-ea"/>
                <a:cs typeface="+mn-cs"/>
              </a:rPr>
              <a:t>Denarni prejemek (koda 21) je vodilna oblika rasti med Klasičnimi: +261 ON (9,6 %). Skupaj jih je zdaj 2.987, kar je 12,6 % vseh ON.</a:t>
            </a: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8</a:t>
            </a:fld>
            <a:endParaRPr lang="sl-SI"/>
          </a:p>
        </p:txBody>
      </p:sp>
    </p:spTree>
    <p:extLst>
      <p:ext uri="{BB962C8B-B14F-4D97-AF65-F5344CB8AC3E}">
        <p14:creationId xmlns:p14="http://schemas.microsoft.com/office/powerpoint/2010/main" val="294367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kern="1200" dirty="0">
                <a:solidFill>
                  <a:schemeClr val="tx1"/>
                </a:solidFill>
                <a:effectLst/>
                <a:latin typeface="+mn-lt"/>
                <a:ea typeface="+mn-ea"/>
                <a:cs typeface="+mn-cs"/>
              </a:rPr>
              <a:t>Denarni prejemek (koda 21) je vodilna oblika rasti med Klasičnimi: +261 ON (9,6 %). Skupaj jih je zdaj 2.987, kar je 12,6 % vseh ON.</a:t>
            </a: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10</a:t>
            </a:fld>
            <a:endParaRPr lang="sl-SI"/>
          </a:p>
        </p:txBody>
      </p:sp>
    </p:spTree>
    <p:extLst>
      <p:ext uri="{BB962C8B-B14F-4D97-AF65-F5344CB8AC3E}">
        <p14:creationId xmlns:p14="http://schemas.microsoft.com/office/powerpoint/2010/main" val="224663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11</a:t>
            </a:fld>
            <a:endParaRPr lang="sl-SI"/>
          </a:p>
        </p:txBody>
      </p:sp>
    </p:spTree>
    <p:extLst>
      <p:ext uri="{BB962C8B-B14F-4D97-AF65-F5344CB8AC3E}">
        <p14:creationId xmlns:p14="http://schemas.microsoft.com/office/powerpoint/2010/main" val="373946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Če pa pogledamo kategorije DO glede na vrsto ON pa vidimo, da je pri klasičnih ON cca 40% upravičencev v IV. In V. kategoriji, medtem ko je pri </a:t>
            </a:r>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12</a:t>
            </a:fld>
            <a:endParaRPr lang="sl-SI"/>
          </a:p>
        </p:txBody>
      </p:sp>
    </p:spTree>
    <p:extLst>
      <p:ext uri="{BB962C8B-B14F-4D97-AF65-F5344CB8AC3E}">
        <p14:creationId xmlns:p14="http://schemas.microsoft.com/office/powerpoint/2010/main" val="3336595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ZZZS je skupaj sprejel 7.773 </a:t>
            </a:r>
            <a:r>
              <a:rPr lang="sl-SI" sz="1200" kern="1200" dirty="0" err="1">
                <a:solidFill>
                  <a:schemeClr val="tx1"/>
                </a:solidFill>
                <a:effectLst/>
                <a:latin typeface="+mn-lt"/>
                <a:ea typeface="+mn-ea"/>
                <a:cs typeface="+mn-cs"/>
              </a:rPr>
              <a:t>ePogodb</a:t>
            </a:r>
            <a:r>
              <a:rPr lang="sl-SI" sz="1200" kern="1200" dirty="0">
                <a:solidFill>
                  <a:schemeClr val="tx1"/>
                </a:solidFill>
                <a:effectLst/>
                <a:latin typeface="+mn-lt"/>
                <a:ea typeface="+mn-ea"/>
                <a:cs typeface="+mn-cs"/>
              </a:rPr>
              <a:t>, aktivnih je 5.810. Število ugotovljenih napak je naraslo na 2.504, pri čemer je število napak najbolj povečalo pri 33. členu in sicer 293. Posebej pa je iz izpostaviti status "odločba ne obstaja" saj je tu prišlo do povečanja iz  291 na 503 , oz. povečanje za kar 72,9 %.</a:t>
            </a:r>
          </a:p>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17</a:t>
            </a:fld>
            <a:endParaRPr lang="sl-SI"/>
          </a:p>
        </p:txBody>
      </p:sp>
    </p:spTree>
    <p:extLst>
      <p:ext uri="{BB962C8B-B14F-4D97-AF65-F5344CB8AC3E}">
        <p14:creationId xmlns:p14="http://schemas.microsoft.com/office/powerpoint/2010/main" val="168799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0BCF89E-996D-4D48-9C48-9CADA8A8FCC5}" type="slidenum">
              <a:rPr lang="sl-SI" smtClean="0"/>
              <a:t>20</a:t>
            </a:fld>
            <a:endParaRPr lang="sl-SI"/>
          </a:p>
        </p:txBody>
      </p:sp>
    </p:spTree>
    <p:extLst>
      <p:ext uri="{BB962C8B-B14F-4D97-AF65-F5344CB8AC3E}">
        <p14:creationId xmlns:p14="http://schemas.microsoft.com/office/powerpoint/2010/main" val="2604927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8A07BB-5184-4F00-9EA5-AECC2DED6A65}"/>
              </a:ext>
            </a:extLst>
          </p:cNvPr>
          <p:cNvSpPr>
            <a:spLocks noGrp="1"/>
          </p:cNvSpPr>
          <p:nvPr>
            <p:ph type="ctrTitle" hasCustomPrompt="1"/>
          </p:nvPr>
        </p:nvSpPr>
        <p:spPr>
          <a:xfrm>
            <a:off x="1524000" y="2822431"/>
            <a:ext cx="9144000" cy="2312893"/>
          </a:xfrm>
        </p:spPr>
        <p:txBody>
          <a:bodyPr anchor="b"/>
          <a:lstStyle>
            <a:lvl1pPr algn="l">
              <a:defRPr sz="6000"/>
            </a:lvl1pPr>
          </a:lstStyle>
          <a:p>
            <a:r>
              <a:rPr lang="sl-SI" dirty="0"/>
              <a:t>Kliknite za naslov prezentacije</a:t>
            </a:r>
          </a:p>
        </p:txBody>
      </p:sp>
      <p:sp>
        <p:nvSpPr>
          <p:cNvPr id="3" name="Podnaslov 2">
            <a:extLst>
              <a:ext uri="{FF2B5EF4-FFF2-40B4-BE49-F238E27FC236}">
                <a16:creationId xmlns:a16="http://schemas.microsoft.com/office/drawing/2014/main" id="{A9D1C4AF-AD2F-47E4-BFE9-F12308A993BB}"/>
              </a:ext>
            </a:extLst>
          </p:cNvPr>
          <p:cNvSpPr>
            <a:spLocks noGrp="1"/>
          </p:cNvSpPr>
          <p:nvPr>
            <p:ph type="subTitle" idx="1" hasCustomPrompt="1"/>
          </p:nvPr>
        </p:nvSpPr>
        <p:spPr>
          <a:xfrm>
            <a:off x="1524000" y="5135324"/>
            <a:ext cx="9144000" cy="82027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za druge podatke: avtor, datum, …</a:t>
            </a:r>
          </a:p>
        </p:txBody>
      </p:sp>
      <p:pic>
        <p:nvPicPr>
          <p:cNvPr id="19" name="Slika 18">
            <a:extLst>
              <a:ext uri="{FF2B5EF4-FFF2-40B4-BE49-F238E27FC236}">
                <a16:creationId xmlns:a16="http://schemas.microsoft.com/office/drawing/2014/main" id="{5E32141C-C1EB-46BC-ADC4-A1023B9A4F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Slika 14" descr="Slika, ki vsebuje besede besedilo&#10;&#10;Opis je samodejno ustvarjen">
            <a:extLst>
              <a:ext uri="{FF2B5EF4-FFF2-40B4-BE49-F238E27FC236}">
                <a16:creationId xmlns:a16="http://schemas.microsoft.com/office/drawing/2014/main" id="{5F47C3F5-1795-40B1-A02E-496C59DC85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629" y="93116"/>
            <a:ext cx="6432397" cy="1351816"/>
          </a:xfrm>
          <a:prstGeom prst="rect">
            <a:avLst/>
          </a:prstGeom>
        </p:spPr>
      </p:pic>
    </p:spTree>
    <p:extLst>
      <p:ext uri="{BB962C8B-B14F-4D97-AF65-F5344CB8AC3E}">
        <p14:creationId xmlns:p14="http://schemas.microsoft.com/office/powerpoint/2010/main" val="94286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5F1378-59F1-4DDD-8DF2-14E1E4B9A749}"/>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54517D4E-3A64-48D4-A6B0-70F5F76942A3}"/>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B65D92A-62F8-4BCB-93A2-666B8013B84A}"/>
              </a:ext>
            </a:extLst>
          </p:cNvPr>
          <p:cNvSpPr>
            <a:spLocks noGrp="1"/>
          </p:cNvSpPr>
          <p:nvPr>
            <p:ph type="dt" sz="half" idx="10"/>
          </p:nvPr>
        </p:nvSpPr>
        <p:spPr>
          <a:xfrm>
            <a:off x="1288806" y="6364475"/>
            <a:ext cx="2292594" cy="365125"/>
          </a:xfrm>
          <a:prstGeom prst="rect">
            <a:avLst/>
          </a:prstGeom>
        </p:spPr>
        <p:txBody>
          <a:bodyPr/>
          <a:lstStyle/>
          <a:p>
            <a:endParaRPr lang="sl-SI" dirty="0"/>
          </a:p>
        </p:txBody>
      </p:sp>
      <p:sp>
        <p:nvSpPr>
          <p:cNvPr id="5" name="Označba mesta noge 4">
            <a:extLst>
              <a:ext uri="{FF2B5EF4-FFF2-40B4-BE49-F238E27FC236}">
                <a16:creationId xmlns:a16="http://schemas.microsoft.com/office/drawing/2014/main" id="{920D5A1A-4A99-4014-8FDE-AFC0FAB4F390}"/>
              </a:ext>
            </a:extLst>
          </p:cNvPr>
          <p:cNvSpPr>
            <a:spLocks noGrp="1"/>
          </p:cNvSpPr>
          <p:nvPr>
            <p:ph type="ftr" sz="quarter" idx="11"/>
          </p:nvPr>
        </p:nvSpPr>
        <p:spPr>
          <a:xfrm>
            <a:off x="4038600" y="6356350"/>
            <a:ext cx="4114800" cy="365125"/>
          </a:xfrm>
          <a:prstGeom prst="rect">
            <a:avLst/>
          </a:prstGeom>
        </p:spPr>
        <p:txBody>
          <a:bodyPr/>
          <a:lstStyle/>
          <a:p>
            <a:endParaRPr lang="sl-SI" dirty="0"/>
          </a:p>
        </p:txBody>
      </p:sp>
      <p:sp>
        <p:nvSpPr>
          <p:cNvPr id="6" name="Označba mesta številke diapozitiva 5">
            <a:extLst>
              <a:ext uri="{FF2B5EF4-FFF2-40B4-BE49-F238E27FC236}">
                <a16:creationId xmlns:a16="http://schemas.microsoft.com/office/drawing/2014/main" id="{8A33A78C-B35E-4BD8-B4BE-1DF930318C6A}"/>
              </a:ext>
            </a:extLst>
          </p:cNvPr>
          <p:cNvSpPr>
            <a:spLocks noGrp="1"/>
          </p:cNvSpPr>
          <p:nvPr>
            <p:ph type="sldNum" sz="quarter" idx="12"/>
          </p:nvPr>
        </p:nvSpPr>
        <p:spPr>
          <a:xfrm>
            <a:off x="8610600" y="6356350"/>
            <a:ext cx="2743200" cy="365125"/>
          </a:xfrm>
          <a:prstGeom prst="rect">
            <a:avLst/>
          </a:prstGeom>
        </p:spPr>
        <p:txBody>
          <a:bodyPr/>
          <a:lstStyle/>
          <a:p>
            <a:fld id="{DD5DE970-F919-4974-BEDE-802C85F7F766}" type="slidenum">
              <a:rPr lang="sl-SI" smtClean="0"/>
              <a:t>‹#›</a:t>
            </a:fld>
            <a:endParaRPr lang="sl-SI"/>
          </a:p>
        </p:txBody>
      </p:sp>
    </p:spTree>
    <p:extLst>
      <p:ext uri="{BB962C8B-B14F-4D97-AF65-F5344CB8AC3E}">
        <p14:creationId xmlns:p14="http://schemas.microsoft.com/office/powerpoint/2010/main" val="339760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B49B89-41DB-4692-A669-DF50E81D58EF}"/>
              </a:ext>
            </a:extLst>
          </p:cNvPr>
          <p:cNvSpPr>
            <a:spLocks noGrp="1"/>
          </p:cNvSpPr>
          <p:nvPr>
            <p:ph type="title"/>
          </p:nvPr>
        </p:nvSpPr>
        <p:spPr/>
        <p:txBody>
          <a:bodyPr/>
          <a:lstStyle/>
          <a:p>
            <a:r>
              <a:rPr lang="sl-SI"/>
              <a:t>Kliknite, če želite urediti slog naslova matrice</a:t>
            </a:r>
          </a:p>
        </p:txBody>
      </p:sp>
    </p:spTree>
    <p:extLst>
      <p:ext uri="{BB962C8B-B14F-4D97-AF65-F5344CB8AC3E}">
        <p14:creationId xmlns:p14="http://schemas.microsoft.com/office/powerpoint/2010/main" val="418196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_ZZZS naslovnica">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7C8C9990-648C-3E34-400F-37DDBE927BBF}"/>
              </a:ext>
            </a:extLst>
          </p:cNvPr>
          <p:cNvSpPr>
            <a:spLocks/>
          </p:cNvSpPr>
          <p:nvPr userDrawn="1"/>
        </p:nvSpPr>
        <p:spPr>
          <a:xfrm>
            <a:off x="0" y="0"/>
            <a:ext cx="12192001" cy="6858000"/>
          </a:xfrm>
          <a:prstGeom prst="rect">
            <a:avLst/>
          </a:prstGeom>
          <a:solidFill>
            <a:srgbClr val="255F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fika 9">
            <a:extLst>
              <a:ext uri="{FF2B5EF4-FFF2-40B4-BE49-F238E27FC236}">
                <a16:creationId xmlns:a16="http://schemas.microsoft.com/office/drawing/2014/main" id="{A32D1794-283E-1BCF-7DD4-67173777FD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2301" y="1276350"/>
            <a:ext cx="2267398" cy="2876549"/>
          </a:xfrm>
          <a:prstGeom prst="rect">
            <a:avLst/>
          </a:prstGeom>
        </p:spPr>
      </p:pic>
    </p:spTree>
    <p:extLst>
      <p:ext uri="{BB962C8B-B14F-4D97-AF65-F5344CB8AC3E}">
        <p14:creationId xmlns:p14="http://schemas.microsoft.com/office/powerpoint/2010/main" val="56740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Vmesni naslov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61595-4CAF-3001-83C9-96A9D303D586}"/>
              </a:ext>
            </a:extLst>
          </p:cNvPr>
          <p:cNvSpPr>
            <a:spLocks noGrp="1" noRot="1" noMove="1" noResize="1" noEditPoints="1" noAdjustHandles="1" noChangeArrowheads="1" noChangeShapeType="1"/>
          </p:cNvSpPr>
          <p:nvPr userDrawn="1"/>
        </p:nvSpPr>
        <p:spPr>
          <a:xfrm>
            <a:off x="0" y="0"/>
            <a:ext cx="12192001" cy="6858000"/>
          </a:xfrm>
          <a:prstGeom prst="rect">
            <a:avLst/>
          </a:prstGeom>
          <a:solidFill>
            <a:srgbClr val="255F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AA0CF848-AF26-90E4-C87C-82216A06F77D}"/>
              </a:ext>
            </a:extLst>
          </p:cNvPr>
          <p:cNvSpPr>
            <a:spLocks noGrp="1"/>
          </p:cNvSpPr>
          <p:nvPr>
            <p:ph type="body" sz="quarter" idx="10" hasCustomPrompt="1"/>
          </p:nvPr>
        </p:nvSpPr>
        <p:spPr>
          <a:xfrm>
            <a:off x="3215148" y="1276221"/>
            <a:ext cx="8269913" cy="4011970"/>
          </a:xfrm>
          <a:prstGeom prst="rect">
            <a:avLst/>
          </a:prstGeom>
        </p:spPr>
        <p:txBody>
          <a:bodyPr lIns="0" anchor="ctr" anchorCtr="0"/>
          <a:lstStyle>
            <a:lvl1pPr marL="17463" marR="0" indent="-17463"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6000" b="0" i="0">
                <a:solidFill>
                  <a:schemeClr val="bg1"/>
                </a:solidFill>
                <a:latin typeface="Avenir Book" panose="02000503020000020003" pitchFamily="2" charset="0"/>
              </a:defRPr>
            </a:lvl1pPr>
            <a:lvl2pPr>
              <a:defRPr sz="6600" b="1" i="0">
                <a:solidFill>
                  <a:srgbClr val="255FAC"/>
                </a:solidFill>
                <a:latin typeface="Avenir Heavy" panose="02000503020000020003" pitchFamily="2" charset="0"/>
              </a:defRPr>
            </a:lvl2pPr>
            <a:lvl3pPr>
              <a:defRPr sz="6600" b="1" i="0">
                <a:solidFill>
                  <a:srgbClr val="255FAC"/>
                </a:solidFill>
                <a:latin typeface="Avenir Heavy" panose="02000503020000020003" pitchFamily="2" charset="0"/>
              </a:defRPr>
            </a:lvl3pPr>
            <a:lvl4pPr>
              <a:defRPr sz="6600" b="1" i="0">
                <a:solidFill>
                  <a:srgbClr val="255FAC"/>
                </a:solidFill>
                <a:latin typeface="Avenir Heavy" panose="02000503020000020003" pitchFamily="2" charset="0"/>
              </a:defRPr>
            </a:lvl4pPr>
            <a:lvl5pPr>
              <a:defRPr sz="6600" b="1" i="0">
                <a:solidFill>
                  <a:srgbClr val="255FAC"/>
                </a:solidFill>
                <a:latin typeface="Avenir Heavy" panose="02000503020000020003" pitchFamily="2" charset="0"/>
              </a:defRPr>
            </a:lvl5pPr>
          </a:lstStyle>
          <a:p>
            <a:pPr lvl="0"/>
            <a:r>
              <a:rPr lang="sl-SI" dirty="0"/>
              <a:t>Mednaslov, verzija 1</a:t>
            </a:r>
          </a:p>
          <a:p>
            <a:pPr lvl="0"/>
            <a:r>
              <a:rPr lang="sl-SI" dirty="0"/>
              <a:t>/ </a:t>
            </a:r>
            <a:r>
              <a:rPr lang="sl-SI" dirty="0" err="1"/>
              <a:t>Avenir</a:t>
            </a:r>
            <a:r>
              <a:rPr lang="sl-SI" dirty="0"/>
              <a:t> / 60-72pt</a:t>
            </a:r>
          </a:p>
          <a:p>
            <a:pPr marL="17463" marR="0" lvl="0" indent="-17463"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l-SI" dirty="0"/>
              <a:t>&lt;&lt; POZOR! zamenjaj zaporedno številko na levi</a:t>
            </a:r>
            <a:endParaRPr lang="en-US" dirty="0"/>
          </a:p>
        </p:txBody>
      </p:sp>
      <p:sp>
        <p:nvSpPr>
          <p:cNvPr id="12" name="Text Placeholder 11">
            <a:extLst>
              <a:ext uri="{FF2B5EF4-FFF2-40B4-BE49-F238E27FC236}">
                <a16:creationId xmlns:a16="http://schemas.microsoft.com/office/drawing/2014/main" id="{69DA3503-3A30-9DAC-A307-7CF97A5FE9A4}"/>
              </a:ext>
            </a:extLst>
          </p:cNvPr>
          <p:cNvSpPr>
            <a:spLocks noGrp="1"/>
          </p:cNvSpPr>
          <p:nvPr>
            <p:ph type="body" sz="quarter" idx="11" hasCustomPrompt="1"/>
          </p:nvPr>
        </p:nvSpPr>
        <p:spPr>
          <a:xfrm>
            <a:off x="-1093796" y="157316"/>
            <a:ext cx="5262563" cy="6946746"/>
          </a:xfrm>
          <a:prstGeom prst="rect">
            <a:avLst/>
          </a:prstGeom>
          <a:noFill/>
          <a:ln>
            <a:noFill/>
          </a:ln>
        </p:spPr>
        <p:txBody>
          <a:bodyPr/>
          <a:lstStyle>
            <a:lvl1pPr>
              <a:buNone/>
              <a:defRPr sz="50000" b="1" i="0">
                <a:ln w="25400">
                  <a:solidFill>
                    <a:schemeClr val="bg1">
                      <a:lumMod val="95000"/>
                    </a:schemeClr>
                  </a:solidFill>
                </a:ln>
                <a:noFill/>
                <a:latin typeface="Aptos Black" panose="020B0004020202020204" pitchFamily="34" charset="0"/>
              </a:defRPr>
            </a:lvl1pPr>
            <a:lvl2pPr>
              <a:defRPr b="1" i="0">
                <a:latin typeface="Avenir Black" panose="02000503020000020003" pitchFamily="2" charset="0"/>
              </a:defRPr>
            </a:lvl2pPr>
            <a:lvl3pPr>
              <a:defRPr b="1" i="0">
                <a:latin typeface="Avenir Black" panose="02000503020000020003" pitchFamily="2" charset="0"/>
              </a:defRPr>
            </a:lvl3pPr>
            <a:lvl4pPr>
              <a:defRPr b="1" i="0">
                <a:latin typeface="Avenir Black" panose="02000503020000020003" pitchFamily="2" charset="0"/>
              </a:defRPr>
            </a:lvl4pPr>
            <a:lvl5pPr>
              <a:defRPr b="1" i="0">
                <a:latin typeface="Avenir Black" panose="02000503020000020003" pitchFamily="2" charset="0"/>
              </a:defRPr>
            </a:lvl5pPr>
          </a:lstStyle>
          <a:p>
            <a:pPr lvl="0"/>
            <a:r>
              <a:rPr lang="sl-SI" dirty="0"/>
              <a:t>1</a:t>
            </a:r>
            <a:endParaRPr lang="en-US" dirty="0"/>
          </a:p>
        </p:txBody>
      </p:sp>
      <p:sp>
        <p:nvSpPr>
          <p:cNvPr id="7" name="Označba mesta številke diapozitiva 6">
            <a:extLst>
              <a:ext uri="{FF2B5EF4-FFF2-40B4-BE49-F238E27FC236}">
                <a16:creationId xmlns:a16="http://schemas.microsoft.com/office/drawing/2014/main" id="{9E06993D-A77B-04D0-1F35-11671892ABF6}"/>
              </a:ext>
            </a:extLst>
          </p:cNvPr>
          <p:cNvSpPr>
            <a:spLocks noGrp="1"/>
          </p:cNvSpPr>
          <p:nvPr>
            <p:ph type="sldNum" sz="quarter" idx="12"/>
          </p:nvPr>
        </p:nvSpPr>
        <p:spPr/>
        <p:txBody>
          <a:bodyPr/>
          <a:lstStyle>
            <a:lvl1pPr>
              <a:defRPr>
                <a:solidFill>
                  <a:schemeClr val="bg1"/>
                </a:solidFill>
              </a:defRPr>
            </a:lvl1pPr>
          </a:lstStyle>
          <a:p>
            <a:fld id="{CA595FD1-EF86-DF41-989E-42B32A636355}" type="slidenum">
              <a:rPr lang="en-SI" smtClean="0"/>
              <a:pPr/>
              <a:t>‹#›</a:t>
            </a:fld>
            <a:endParaRPr lang="en-SI" dirty="0">
              <a:solidFill>
                <a:schemeClr val="bg1"/>
              </a:solidFill>
            </a:endParaRPr>
          </a:p>
        </p:txBody>
      </p:sp>
      <p:pic>
        <p:nvPicPr>
          <p:cNvPr id="6" name="Grafika 5">
            <a:extLst>
              <a:ext uri="{FF2B5EF4-FFF2-40B4-BE49-F238E27FC236}">
                <a16:creationId xmlns:a16="http://schemas.microsoft.com/office/drawing/2014/main" id="{B3485895-9CCE-7AB4-51AB-21CFF7C60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6451" y="226734"/>
            <a:ext cx="2173099" cy="446366"/>
          </a:xfrm>
          <a:prstGeom prst="rect">
            <a:avLst/>
          </a:prstGeom>
        </p:spPr>
      </p:pic>
    </p:spTree>
    <p:extLst>
      <p:ext uri="{BB962C8B-B14F-4D97-AF65-F5344CB8AC3E}">
        <p14:creationId xmlns:p14="http://schemas.microsoft.com/office/powerpoint/2010/main" val="318758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Zadnj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5E3292-7946-1768-8B2A-E978D9E99A09}"/>
              </a:ext>
            </a:extLst>
          </p:cNvPr>
          <p:cNvSpPr/>
          <p:nvPr userDrawn="1"/>
        </p:nvSpPr>
        <p:spPr>
          <a:xfrm>
            <a:off x="0" y="0"/>
            <a:ext cx="12192001" cy="6858000"/>
          </a:xfrm>
          <a:prstGeom prst="rect">
            <a:avLst/>
          </a:prstGeom>
          <a:solidFill>
            <a:srgbClr val="255F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a:extLst>
              <a:ext uri="{FF2B5EF4-FFF2-40B4-BE49-F238E27FC236}">
                <a16:creationId xmlns:a16="http://schemas.microsoft.com/office/drawing/2014/main" id="{5343E25C-36EC-C7CD-DF0C-8EF76E18A943}"/>
              </a:ext>
            </a:extLst>
          </p:cNvPr>
          <p:cNvSpPr>
            <a:spLocks noGrp="1"/>
          </p:cNvSpPr>
          <p:nvPr>
            <p:ph type="body" sz="quarter" idx="10" hasCustomPrompt="1"/>
          </p:nvPr>
        </p:nvSpPr>
        <p:spPr>
          <a:xfrm>
            <a:off x="334962" y="2940967"/>
            <a:ext cx="11522075" cy="976066"/>
          </a:xfrm>
          <a:prstGeom prst="rect">
            <a:avLst/>
          </a:prstGeom>
        </p:spPr>
        <p:txBody>
          <a:bodyPr/>
          <a:lstStyle>
            <a:lvl1pPr marL="17463" indent="-17463" algn="ctr">
              <a:buNone/>
              <a:tabLst/>
              <a:defRPr sz="4400" b="0" i="0">
                <a:solidFill>
                  <a:schemeClr val="bg1"/>
                </a:solidFill>
                <a:latin typeface="Avenir Book" panose="02000503020000020003" pitchFamily="2" charset="0"/>
              </a:defRPr>
            </a:lvl1pPr>
            <a:lvl2pPr>
              <a:defRPr sz="7200" b="1" i="0">
                <a:solidFill>
                  <a:schemeClr val="bg1"/>
                </a:solidFill>
                <a:latin typeface="Avenir Heavy" panose="02000503020000020003" pitchFamily="2" charset="0"/>
              </a:defRPr>
            </a:lvl2pPr>
            <a:lvl3pPr>
              <a:defRPr sz="7200" b="1" i="0">
                <a:solidFill>
                  <a:schemeClr val="bg1"/>
                </a:solidFill>
                <a:latin typeface="Avenir Heavy" panose="02000503020000020003" pitchFamily="2" charset="0"/>
              </a:defRPr>
            </a:lvl3pPr>
            <a:lvl4pPr>
              <a:defRPr sz="7200" b="1" i="0">
                <a:solidFill>
                  <a:schemeClr val="bg1"/>
                </a:solidFill>
                <a:latin typeface="Avenir Heavy" panose="02000503020000020003" pitchFamily="2" charset="0"/>
              </a:defRPr>
            </a:lvl4pPr>
            <a:lvl5pPr>
              <a:defRPr sz="7200" b="1" i="0">
                <a:solidFill>
                  <a:schemeClr val="bg1"/>
                </a:solidFill>
                <a:latin typeface="Avenir Heavy" panose="02000503020000020003" pitchFamily="2" charset="0"/>
              </a:defRPr>
            </a:lvl5pPr>
          </a:lstStyle>
          <a:p>
            <a:pPr lvl="0"/>
            <a:r>
              <a:rPr lang="en-US" dirty="0"/>
              <a:t>Hvala.</a:t>
            </a:r>
          </a:p>
        </p:txBody>
      </p:sp>
      <p:pic>
        <p:nvPicPr>
          <p:cNvPr id="3" name="Grafika 2">
            <a:extLst>
              <a:ext uri="{FF2B5EF4-FFF2-40B4-BE49-F238E27FC236}">
                <a16:creationId xmlns:a16="http://schemas.microsoft.com/office/drawing/2014/main" id="{5443CBA3-4621-B41E-0406-25A2345001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3101" y="4788456"/>
            <a:ext cx="1426071" cy="1809194"/>
          </a:xfrm>
          <a:prstGeom prst="rect">
            <a:avLst/>
          </a:prstGeom>
        </p:spPr>
      </p:pic>
    </p:spTree>
    <p:extLst>
      <p:ext uri="{BB962C8B-B14F-4D97-AF65-F5344CB8AC3E}">
        <p14:creationId xmlns:p14="http://schemas.microsoft.com/office/powerpoint/2010/main" val="38950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Slika celota + podporni tekst">
    <p:spTree>
      <p:nvGrpSpPr>
        <p:cNvPr id="1" name=""/>
        <p:cNvGrpSpPr/>
        <p:nvPr/>
      </p:nvGrpSpPr>
      <p:grpSpPr>
        <a:xfrm>
          <a:off x="0" y="0"/>
          <a:ext cx="0" cy="0"/>
          <a:chOff x="0" y="0"/>
          <a:chExt cx="0" cy="0"/>
        </a:xfrm>
      </p:grpSpPr>
      <p:sp>
        <p:nvSpPr>
          <p:cNvPr id="29" name="Picture Placeholder 8">
            <a:extLst>
              <a:ext uri="{FF2B5EF4-FFF2-40B4-BE49-F238E27FC236}">
                <a16:creationId xmlns:a16="http://schemas.microsoft.com/office/drawing/2014/main" id="{78EFF713-0EF4-E272-C9BE-F0E43DF1C51D}"/>
              </a:ext>
            </a:extLst>
          </p:cNvPr>
          <p:cNvSpPr>
            <a:spLocks noGrp="1"/>
          </p:cNvSpPr>
          <p:nvPr>
            <p:ph type="pic" sz="quarter" idx="10"/>
          </p:nvPr>
        </p:nvSpPr>
        <p:spPr>
          <a:xfrm>
            <a:off x="0" y="2081486"/>
            <a:ext cx="12192000" cy="4776513"/>
          </a:xfrm>
          <a:prstGeom prst="rect">
            <a:avLst/>
          </a:prstGeom>
          <a:solidFill>
            <a:schemeClr val="bg1"/>
          </a:solidFill>
        </p:spPr>
        <p:txBody>
          <a:bodyPr/>
          <a:lstStyle>
            <a:lvl1pPr marL="0" indent="0">
              <a:buNone/>
              <a:defRPr>
                <a:latin typeface="Avenir Book" panose="02000503020000020003" pitchFamily="2" charset="0"/>
              </a:defRPr>
            </a:lvl1pPr>
          </a:lstStyle>
          <a:p>
            <a:endParaRPr lang="en-US" dirty="0"/>
          </a:p>
        </p:txBody>
      </p:sp>
      <p:sp>
        <p:nvSpPr>
          <p:cNvPr id="12" name="Označba mesta številke diapozitiva 11">
            <a:extLst>
              <a:ext uri="{FF2B5EF4-FFF2-40B4-BE49-F238E27FC236}">
                <a16:creationId xmlns:a16="http://schemas.microsoft.com/office/drawing/2014/main" id="{18B48738-FE94-71E2-09FA-A03BE1B1FC9C}"/>
              </a:ext>
            </a:extLst>
          </p:cNvPr>
          <p:cNvSpPr>
            <a:spLocks noGrp="1"/>
          </p:cNvSpPr>
          <p:nvPr>
            <p:ph type="sldNum" sz="quarter" idx="14"/>
          </p:nvPr>
        </p:nvSpPr>
        <p:spPr/>
        <p:txBody>
          <a:bodyPr/>
          <a:lstStyle/>
          <a:p>
            <a:fld id="{CA595FD1-EF86-DF41-989E-42B32A636355}" type="slidenum">
              <a:rPr lang="en-SI" smtClean="0"/>
              <a:pPr/>
              <a:t>‹#›</a:t>
            </a:fld>
            <a:endParaRPr lang="en-SI" dirty="0"/>
          </a:p>
        </p:txBody>
      </p:sp>
      <p:sp>
        <p:nvSpPr>
          <p:cNvPr id="20" name="Označba mesta vsebine 2">
            <a:extLst>
              <a:ext uri="{FF2B5EF4-FFF2-40B4-BE49-F238E27FC236}">
                <a16:creationId xmlns:a16="http://schemas.microsoft.com/office/drawing/2014/main" id="{74FB597C-3AC0-4111-7D08-E81130ACF975}"/>
              </a:ext>
            </a:extLst>
          </p:cNvPr>
          <p:cNvSpPr>
            <a:spLocks noGrp="1"/>
          </p:cNvSpPr>
          <p:nvPr>
            <p:ph sz="half" idx="17" hasCustomPrompt="1"/>
          </p:nvPr>
        </p:nvSpPr>
        <p:spPr>
          <a:xfrm>
            <a:off x="8183564" y="2476849"/>
            <a:ext cx="3673472" cy="2423142"/>
          </a:xfrm>
          <a:prstGeom prst="rect">
            <a:avLst/>
          </a:prstGeom>
        </p:spPr>
        <p:txBody>
          <a:bodyPr lIns="0"/>
          <a:lstStyle>
            <a:lvl1pPr marL="0" indent="0">
              <a:buNone/>
              <a:defRPr sz="2000">
                <a:latin typeface="Avenir" panose="020B0503020203020204" pitchFamily="34" charset="-18"/>
              </a:defRPr>
            </a:lvl1pPr>
            <a:lvl2pPr marL="536575" indent="-177800">
              <a:defRPr sz="1600">
                <a:latin typeface="Avenir" panose="020B0503020203020204" pitchFamily="34" charset="-18"/>
              </a:defRPr>
            </a:lvl2pPr>
          </a:lstStyle>
          <a:p>
            <a:pPr lvl="0"/>
            <a:r>
              <a:rPr lang="sl-SI" dirty="0"/>
              <a:t>Podporni tekst</a:t>
            </a:r>
            <a:br>
              <a:rPr lang="sl-SI" dirty="0"/>
            </a:br>
            <a:r>
              <a:rPr lang="sl-SI" dirty="0"/>
              <a:t>/ font </a:t>
            </a:r>
            <a:r>
              <a:rPr lang="sl-SI" dirty="0" err="1"/>
              <a:t>Avenir</a:t>
            </a:r>
            <a:r>
              <a:rPr lang="sl-SI" dirty="0"/>
              <a:t> ali </a:t>
            </a:r>
            <a:r>
              <a:rPr lang="sl-SI" dirty="0" err="1"/>
              <a:t>Avenir</a:t>
            </a:r>
            <a:r>
              <a:rPr lang="sl-SI" dirty="0"/>
              <a:t> Book, </a:t>
            </a:r>
            <a:br>
              <a:rPr lang="sl-SI" dirty="0"/>
            </a:br>
            <a:r>
              <a:rPr lang="sl-SI" dirty="0"/>
              <a:t>/ velikost teksta 16-20 </a:t>
            </a:r>
            <a:r>
              <a:rPr lang="sl-SI" dirty="0" err="1"/>
              <a:t>pt</a:t>
            </a:r>
            <a:endParaRPr lang="sl-SI" dirty="0"/>
          </a:p>
        </p:txBody>
      </p:sp>
      <p:sp>
        <p:nvSpPr>
          <p:cNvPr id="33" name="Text Placeholder 8">
            <a:extLst>
              <a:ext uri="{FF2B5EF4-FFF2-40B4-BE49-F238E27FC236}">
                <a16:creationId xmlns:a16="http://schemas.microsoft.com/office/drawing/2014/main" id="{101195A0-091C-BD88-6CC3-A62EC8E8A846}"/>
              </a:ext>
            </a:extLst>
          </p:cNvPr>
          <p:cNvSpPr>
            <a:spLocks noGrp="1"/>
          </p:cNvSpPr>
          <p:nvPr>
            <p:ph type="body" sz="quarter" idx="29" hasCustomPrompt="1"/>
          </p:nvPr>
        </p:nvSpPr>
        <p:spPr>
          <a:xfrm>
            <a:off x="334962" y="6431039"/>
            <a:ext cx="3673473" cy="271887"/>
          </a:xfrm>
          <a:prstGeom prst="rect">
            <a:avLst/>
          </a:prstGeom>
        </p:spPr>
        <p:txBody>
          <a:bodyPr lIns="0" rIns="36000" bIns="46800" anchor="ctr"/>
          <a:lstStyle>
            <a:lvl1pPr marL="17463" indent="-17463" algn="l">
              <a:buNone/>
              <a:tabLst/>
              <a:defRPr sz="1100" b="0" i="0">
                <a:solidFill>
                  <a:schemeClr val="tx1">
                    <a:lumMod val="85000"/>
                    <a:lumOff val="15000"/>
                  </a:schemeClr>
                </a:solidFill>
                <a:latin typeface="Avenir Book" panose="02000503020000020003" pitchFamily="2" charset="0"/>
              </a:defRPr>
            </a:lvl1pPr>
            <a:lvl2pPr>
              <a:defRPr sz="2800" b="0" i="0">
                <a:solidFill>
                  <a:schemeClr val="bg1"/>
                </a:solidFill>
                <a:latin typeface="Avenir Book" panose="02000503020000020003" pitchFamily="2" charset="0"/>
              </a:defRPr>
            </a:lvl2pPr>
            <a:lvl3pPr>
              <a:defRPr sz="2800" b="0" i="0">
                <a:solidFill>
                  <a:schemeClr val="bg1"/>
                </a:solidFill>
                <a:latin typeface="Avenir Book" panose="02000503020000020003" pitchFamily="2" charset="0"/>
              </a:defRPr>
            </a:lvl3pPr>
            <a:lvl4pPr>
              <a:defRPr sz="2800" b="0" i="0">
                <a:solidFill>
                  <a:schemeClr val="bg1"/>
                </a:solidFill>
                <a:latin typeface="Avenir Book" panose="02000503020000020003" pitchFamily="2" charset="0"/>
              </a:defRPr>
            </a:lvl4pPr>
            <a:lvl5pPr>
              <a:defRPr sz="2800" b="0" i="0">
                <a:solidFill>
                  <a:schemeClr val="bg1"/>
                </a:solidFill>
                <a:latin typeface="Avenir Book" panose="02000503020000020003" pitchFamily="2" charset="0"/>
              </a:defRPr>
            </a:lvl5pPr>
          </a:lstStyle>
          <a:p>
            <a:pPr lvl="0"/>
            <a:r>
              <a:rPr lang="sl-SI" sz="1100" b="0" dirty="0"/>
              <a:t>Vir: vir, če je; </a:t>
            </a:r>
            <a:r>
              <a:rPr lang="sl-SI" sz="1100" b="0" dirty="0" err="1"/>
              <a:t>Avenir</a:t>
            </a:r>
            <a:r>
              <a:rPr lang="sl-SI" sz="1100" b="0" dirty="0"/>
              <a:t> / 11pt</a:t>
            </a:r>
            <a:endParaRPr lang="en-US" dirty="0"/>
          </a:p>
        </p:txBody>
      </p:sp>
      <p:sp>
        <p:nvSpPr>
          <p:cNvPr id="2" name="Pravokotnik 1">
            <a:extLst>
              <a:ext uri="{FF2B5EF4-FFF2-40B4-BE49-F238E27FC236}">
                <a16:creationId xmlns:a16="http://schemas.microsoft.com/office/drawing/2014/main" id="{A8AF68C1-C04D-D1B6-4004-1E728C0B4FBB}"/>
              </a:ext>
            </a:extLst>
          </p:cNvPr>
          <p:cNvSpPr>
            <a:spLocks/>
          </p:cNvSpPr>
          <p:nvPr userDrawn="1"/>
        </p:nvSpPr>
        <p:spPr>
          <a:xfrm>
            <a:off x="0" y="0"/>
            <a:ext cx="12192000" cy="1799929"/>
          </a:xfrm>
          <a:prstGeom prst="rect">
            <a:avLst/>
          </a:prstGeom>
          <a:solidFill>
            <a:srgbClr val="255F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Text Placeholder 13">
            <a:extLst>
              <a:ext uri="{FF2B5EF4-FFF2-40B4-BE49-F238E27FC236}">
                <a16:creationId xmlns:a16="http://schemas.microsoft.com/office/drawing/2014/main" id="{E1AA9607-E7E1-353E-E13B-C570FD48FEAA}"/>
              </a:ext>
            </a:extLst>
          </p:cNvPr>
          <p:cNvSpPr>
            <a:spLocks noGrp="1"/>
          </p:cNvSpPr>
          <p:nvPr>
            <p:ph type="body" sz="quarter" idx="30" hasCustomPrompt="1"/>
          </p:nvPr>
        </p:nvSpPr>
        <p:spPr>
          <a:xfrm>
            <a:off x="334964" y="750572"/>
            <a:ext cx="11522071" cy="1049357"/>
          </a:xfrm>
          <a:prstGeom prst="rect">
            <a:avLst/>
          </a:prstGeom>
        </p:spPr>
        <p:txBody>
          <a:bodyPr lIns="0" anchor="b" anchorCtr="0"/>
          <a:lstStyle>
            <a:lvl1pPr marL="11113" indent="-11113">
              <a:buNone/>
              <a:tabLst/>
              <a:defRPr sz="3600" b="0" i="0">
                <a:solidFill>
                  <a:schemeClr val="bg1"/>
                </a:solidFill>
                <a:latin typeface="Avenir Book" panose="02000503020000020003" pitchFamily="2" charset="0"/>
              </a:defRPr>
            </a:lvl1pPr>
            <a:lvl2pPr>
              <a:defRPr sz="5400" b="1" i="0">
                <a:solidFill>
                  <a:schemeClr val="bg1"/>
                </a:solidFill>
                <a:latin typeface="Avenir Heavy" panose="02000503020000020003" pitchFamily="2" charset="0"/>
              </a:defRPr>
            </a:lvl2pPr>
            <a:lvl3pPr>
              <a:defRPr sz="5400" b="1" i="0">
                <a:solidFill>
                  <a:schemeClr val="bg1"/>
                </a:solidFill>
                <a:latin typeface="Avenir Heavy" panose="02000503020000020003" pitchFamily="2" charset="0"/>
              </a:defRPr>
            </a:lvl3pPr>
            <a:lvl4pPr>
              <a:defRPr sz="5400" b="1" i="0">
                <a:solidFill>
                  <a:schemeClr val="bg1"/>
                </a:solidFill>
                <a:latin typeface="Avenir Heavy" panose="02000503020000020003" pitchFamily="2" charset="0"/>
              </a:defRPr>
            </a:lvl4pPr>
            <a:lvl5pPr>
              <a:defRPr sz="5400" b="1" i="0">
                <a:solidFill>
                  <a:schemeClr val="bg1"/>
                </a:solidFill>
                <a:latin typeface="Avenir Heavy" panose="02000503020000020003" pitchFamily="2" charset="0"/>
              </a:defRPr>
            </a:lvl5pPr>
          </a:lstStyle>
          <a:p>
            <a:r>
              <a:rPr lang="sl-SI" dirty="0"/>
              <a:t>Naslov drsnice slika s podpornim tekstom</a:t>
            </a:r>
            <a:br>
              <a:rPr lang="sl-SI" dirty="0"/>
            </a:br>
            <a:r>
              <a:rPr lang="sl-SI" dirty="0"/>
              <a:t>/ </a:t>
            </a:r>
            <a:r>
              <a:rPr lang="sl-SI" dirty="0" err="1"/>
              <a:t>Avenir</a:t>
            </a:r>
            <a:r>
              <a:rPr lang="sl-SI" dirty="0"/>
              <a:t> Book / 32-36pt </a:t>
            </a:r>
          </a:p>
        </p:txBody>
      </p:sp>
      <p:sp>
        <p:nvSpPr>
          <p:cNvPr id="4" name="Text Placeholder 8">
            <a:extLst>
              <a:ext uri="{FF2B5EF4-FFF2-40B4-BE49-F238E27FC236}">
                <a16:creationId xmlns:a16="http://schemas.microsoft.com/office/drawing/2014/main" id="{1B1A6BCD-D370-1C12-2BA2-395116289EC2}"/>
              </a:ext>
            </a:extLst>
          </p:cNvPr>
          <p:cNvSpPr>
            <a:spLocks noGrp="1"/>
          </p:cNvSpPr>
          <p:nvPr>
            <p:ph type="body" sz="quarter" idx="25" hasCustomPrompt="1"/>
          </p:nvPr>
        </p:nvSpPr>
        <p:spPr>
          <a:xfrm>
            <a:off x="334965" y="271764"/>
            <a:ext cx="3673473" cy="271887"/>
          </a:xfrm>
          <a:prstGeom prst="rect">
            <a:avLst/>
          </a:prstGeom>
        </p:spPr>
        <p:txBody>
          <a:bodyPr lIns="0" tIns="0" rIns="36000" bIns="46800" anchor="ctr"/>
          <a:lstStyle>
            <a:lvl1pPr marL="17463" indent="-17463" algn="l">
              <a:buNone/>
              <a:tabLst/>
              <a:defRPr sz="1400" b="1" i="0">
                <a:solidFill>
                  <a:schemeClr val="bg1"/>
                </a:solidFill>
                <a:latin typeface="Avenir Book" panose="02000503020000020003" pitchFamily="2" charset="0"/>
              </a:defRPr>
            </a:lvl1pPr>
            <a:lvl2pPr>
              <a:defRPr sz="2800" b="0" i="0">
                <a:solidFill>
                  <a:schemeClr val="bg1"/>
                </a:solidFill>
                <a:latin typeface="Avenir Book" panose="02000503020000020003" pitchFamily="2" charset="0"/>
              </a:defRPr>
            </a:lvl2pPr>
            <a:lvl3pPr>
              <a:defRPr sz="2800" b="0" i="0">
                <a:solidFill>
                  <a:schemeClr val="bg1"/>
                </a:solidFill>
                <a:latin typeface="Avenir Book" panose="02000503020000020003" pitchFamily="2" charset="0"/>
              </a:defRPr>
            </a:lvl3pPr>
            <a:lvl4pPr>
              <a:defRPr sz="2800" b="0" i="0">
                <a:solidFill>
                  <a:schemeClr val="bg1"/>
                </a:solidFill>
                <a:latin typeface="Avenir Book" panose="02000503020000020003" pitchFamily="2" charset="0"/>
              </a:defRPr>
            </a:lvl4pPr>
            <a:lvl5pPr>
              <a:defRPr sz="2800" b="0" i="0">
                <a:solidFill>
                  <a:schemeClr val="bg1"/>
                </a:solidFill>
                <a:latin typeface="Avenir Book" panose="02000503020000020003" pitchFamily="2" charset="0"/>
              </a:defRPr>
            </a:lvl5pPr>
          </a:lstStyle>
          <a:p>
            <a:pPr lvl="0"/>
            <a:r>
              <a:rPr lang="sl-SI" dirty="0"/>
              <a:t>1. Nadnaslov – če je</a:t>
            </a:r>
            <a:endParaRPr lang="en-US" dirty="0"/>
          </a:p>
        </p:txBody>
      </p:sp>
      <p:pic>
        <p:nvPicPr>
          <p:cNvPr id="6" name="Grafika 5">
            <a:extLst>
              <a:ext uri="{FF2B5EF4-FFF2-40B4-BE49-F238E27FC236}">
                <a16:creationId xmlns:a16="http://schemas.microsoft.com/office/drawing/2014/main" id="{5F9D969E-52BE-0F08-6AE0-CE99FC3ECC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6451" y="226734"/>
            <a:ext cx="2173099" cy="446366"/>
          </a:xfrm>
          <a:prstGeom prst="rect">
            <a:avLst/>
          </a:prstGeom>
        </p:spPr>
      </p:pic>
    </p:spTree>
    <p:extLst>
      <p:ext uri="{BB962C8B-B14F-4D97-AF65-F5344CB8AC3E}">
        <p14:creationId xmlns:p14="http://schemas.microsoft.com/office/powerpoint/2010/main" val="2203253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09ADD74-F7E9-4817-B7CD-2C55995C5C49}"/>
              </a:ext>
            </a:extLst>
          </p:cNvPr>
          <p:cNvSpPr>
            <a:spLocks noGrp="1"/>
          </p:cNvSpPr>
          <p:nvPr>
            <p:ph type="title"/>
          </p:nvPr>
        </p:nvSpPr>
        <p:spPr>
          <a:xfrm>
            <a:off x="1288806" y="136525"/>
            <a:ext cx="10064994" cy="1136463"/>
          </a:xfrm>
          <a:prstGeom prst="rect">
            <a:avLst/>
          </a:prstGeom>
        </p:spPr>
        <p:txBody>
          <a:bodyPr vert="horz" lIns="91440" tIns="45720" rIns="91440" bIns="45720" rtlCol="0" anchor="b">
            <a:normAutofit/>
          </a:bodyPr>
          <a:lstStyle/>
          <a:p>
            <a:r>
              <a:rPr lang="sl-SI" dirty="0"/>
              <a:t>Naslov </a:t>
            </a:r>
          </a:p>
        </p:txBody>
      </p:sp>
      <p:sp>
        <p:nvSpPr>
          <p:cNvPr id="3" name="Označba mesta besedila 2">
            <a:extLst>
              <a:ext uri="{FF2B5EF4-FFF2-40B4-BE49-F238E27FC236}">
                <a16:creationId xmlns:a16="http://schemas.microsoft.com/office/drawing/2014/main" id="{44C542B2-DEBB-49C3-98C6-CB051FB11F54}"/>
              </a:ext>
            </a:extLst>
          </p:cNvPr>
          <p:cNvSpPr>
            <a:spLocks noGrp="1"/>
          </p:cNvSpPr>
          <p:nvPr>
            <p:ph type="body" idx="1"/>
          </p:nvPr>
        </p:nvSpPr>
        <p:spPr>
          <a:xfrm>
            <a:off x="1288806" y="1825625"/>
            <a:ext cx="10064993" cy="4351338"/>
          </a:xfrm>
          <a:prstGeom prst="rect">
            <a:avLst/>
          </a:prstGeom>
        </p:spPr>
        <p:txBody>
          <a:bodyPr vert="horz" lIns="91440" tIns="45720" rIns="91440" bIns="45720" rtlCol="0">
            <a:normAutofit/>
          </a:bodyPr>
          <a:lstStyle/>
          <a:p>
            <a:pPr lvl="0"/>
            <a:r>
              <a:rPr lang="sl-SI" dirty="0"/>
              <a:t>Prva raven</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9" name="Slika 8">
            <a:extLst>
              <a:ext uri="{FF2B5EF4-FFF2-40B4-BE49-F238E27FC236}">
                <a16:creationId xmlns:a16="http://schemas.microsoft.com/office/drawing/2014/main" id="{0A350CCF-5CCE-4ECC-B816-5BABB0A0A1B4}"/>
              </a:ext>
            </a:extLst>
          </p:cNvPr>
          <p:cNvPicPr>
            <a:picLocks noChangeAspect="1"/>
          </p:cNvPicPr>
          <p:nvPr userDrawn="1"/>
        </p:nvPicPr>
        <p:blipFill>
          <a:blip r:embed="rId9"/>
          <a:stretch>
            <a:fillRect/>
          </a:stretch>
        </p:blipFill>
        <p:spPr>
          <a:xfrm>
            <a:off x="1" y="6015318"/>
            <a:ext cx="1288806" cy="842681"/>
          </a:xfrm>
          <a:prstGeom prst="rect">
            <a:avLst/>
          </a:prstGeom>
        </p:spPr>
      </p:pic>
      <p:cxnSp>
        <p:nvCxnSpPr>
          <p:cNvPr id="10" name="Raven povezovalnik 9">
            <a:extLst>
              <a:ext uri="{FF2B5EF4-FFF2-40B4-BE49-F238E27FC236}">
                <a16:creationId xmlns:a16="http://schemas.microsoft.com/office/drawing/2014/main" id="{F90D0235-6C29-4BC1-94AD-8323820EBB4D}"/>
              </a:ext>
            </a:extLst>
          </p:cNvPr>
          <p:cNvCxnSpPr/>
          <p:nvPr userDrawn="1"/>
        </p:nvCxnSpPr>
        <p:spPr>
          <a:xfrm>
            <a:off x="0" y="1276350"/>
            <a:ext cx="12192000" cy="0"/>
          </a:xfrm>
          <a:prstGeom prst="line">
            <a:avLst/>
          </a:prstGeom>
          <a:ln w="88900">
            <a:solidFill>
              <a:srgbClr val="005E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533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7" r:id="rId5"/>
    <p:sldLayoutId id="2147483660" r:id="rId6"/>
    <p:sldLayoutId id="2147483661" r:id="rId7"/>
  </p:sldLayoutIdLst>
  <p:hf sldNum="0" hdr="0" ftr="0" dt="0"/>
  <p:txStyles>
    <p:titleStyle>
      <a:lvl1pPr algn="l" defTabSz="914400" rtl="0" eaLnBrk="1" latinLnBrk="0" hangingPunct="1">
        <a:lnSpc>
          <a:spcPct val="90000"/>
        </a:lnSpc>
        <a:spcBef>
          <a:spcPct val="0"/>
        </a:spcBef>
        <a:buNone/>
        <a:defRPr sz="4400" b="1" kern="1200">
          <a:solidFill>
            <a:srgbClr val="005E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05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B3F6B592-BAC6-9FCB-06BC-B93C21EC95AC}"/>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81E3B357-4CF1-94B5-32E5-DFE6BA995FE8}"/>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B2B9089E-1127-434C-0777-87252E7BA0BB}"/>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81EA16CD-4B37-1FF1-0957-B672DBDD017B}"/>
              </a:ext>
            </a:extLst>
          </p:cNvPr>
          <p:cNvSpPr>
            <a:spLocks noGrp="1"/>
          </p:cNvSpPr>
          <p:nvPr>
            <p:ph type="body" sz="quarter" idx="30"/>
          </p:nvPr>
        </p:nvSpPr>
        <p:spPr/>
        <p:txBody>
          <a:bodyPr/>
          <a:lstStyle/>
          <a:p>
            <a:r>
              <a:rPr lang="sl-SI" dirty="0"/>
              <a:t>ON po vrstah pravice in kategorijah – Denarni prejemek</a:t>
            </a:r>
          </a:p>
        </p:txBody>
      </p:sp>
      <p:sp>
        <p:nvSpPr>
          <p:cNvPr id="6" name="Označba mesta besedila 5">
            <a:extLst>
              <a:ext uri="{FF2B5EF4-FFF2-40B4-BE49-F238E27FC236}">
                <a16:creationId xmlns:a16="http://schemas.microsoft.com/office/drawing/2014/main" id="{470F1E6A-8A96-CB87-1A93-A3C2720AF74C}"/>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9BD77767-5CCD-06C9-B297-290F69E95878}"/>
              </a:ext>
            </a:extLst>
          </p:cNvPr>
          <p:cNvPicPr>
            <a:picLocks noChangeAspect="1"/>
          </p:cNvPicPr>
          <p:nvPr/>
        </p:nvPicPr>
        <p:blipFill>
          <a:blip r:embed="rId3"/>
          <a:stretch>
            <a:fillRect/>
          </a:stretch>
        </p:blipFill>
        <p:spPr>
          <a:xfrm>
            <a:off x="97971" y="2178971"/>
            <a:ext cx="12192000" cy="4764286"/>
          </a:xfrm>
          <a:prstGeom prst="rect">
            <a:avLst/>
          </a:prstGeom>
        </p:spPr>
      </p:pic>
    </p:spTree>
    <p:extLst>
      <p:ext uri="{BB962C8B-B14F-4D97-AF65-F5344CB8AC3E}">
        <p14:creationId xmlns:p14="http://schemas.microsoft.com/office/powerpoint/2010/main" val="198494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C96A5BD9-AE8C-99A3-510D-F8098F3C8E66}"/>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72542D44-B600-A620-9CDE-3D6B78A51F53}"/>
              </a:ext>
            </a:extLst>
          </p:cNvPr>
          <p:cNvSpPr>
            <a:spLocks noGrp="1"/>
          </p:cNvSpPr>
          <p:nvPr>
            <p:ph sz="half" idx="17"/>
          </p:nvPr>
        </p:nvSpPr>
        <p:spPr/>
        <p:txBody>
          <a:bodyPr/>
          <a:lstStyle/>
          <a:p>
            <a:endParaRPr lang="sl-SI" dirty="0"/>
          </a:p>
        </p:txBody>
      </p:sp>
      <p:sp>
        <p:nvSpPr>
          <p:cNvPr id="4" name="Označba mesta besedila 3">
            <a:extLst>
              <a:ext uri="{FF2B5EF4-FFF2-40B4-BE49-F238E27FC236}">
                <a16:creationId xmlns:a16="http://schemas.microsoft.com/office/drawing/2014/main" id="{DE1F7877-F2A9-D0C6-2F9F-04F4CEFED8B9}"/>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821BA679-079F-1559-DFF5-22CAC957DB19}"/>
              </a:ext>
            </a:extLst>
          </p:cNvPr>
          <p:cNvSpPr>
            <a:spLocks noGrp="1"/>
          </p:cNvSpPr>
          <p:nvPr>
            <p:ph type="body" sz="quarter" idx="30"/>
          </p:nvPr>
        </p:nvSpPr>
        <p:spPr/>
        <p:txBody>
          <a:bodyPr>
            <a:normAutofit/>
          </a:bodyPr>
          <a:lstStyle/>
          <a:p>
            <a:r>
              <a:rPr lang="sl-SI" dirty="0"/>
              <a:t>Obračun DP </a:t>
            </a:r>
          </a:p>
        </p:txBody>
      </p:sp>
      <p:sp>
        <p:nvSpPr>
          <p:cNvPr id="6" name="Označba mesta besedila 5">
            <a:extLst>
              <a:ext uri="{FF2B5EF4-FFF2-40B4-BE49-F238E27FC236}">
                <a16:creationId xmlns:a16="http://schemas.microsoft.com/office/drawing/2014/main" id="{1B311476-5F85-1BD8-4377-9A337B4FD131}"/>
              </a:ext>
            </a:extLst>
          </p:cNvPr>
          <p:cNvSpPr>
            <a:spLocks noGrp="1"/>
          </p:cNvSpPr>
          <p:nvPr>
            <p:ph type="body" sz="quarter" idx="25"/>
          </p:nvPr>
        </p:nvSpPr>
        <p:spPr/>
        <p:txBody>
          <a:bodyPr/>
          <a:lstStyle/>
          <a:p>
            <a:endParaRPr lang="sl-SI"/>
          </a:p>
        </p:txBody>
      </p:sp>
      <p:pic>
        <p:nvPicPr>
          <p:cNvPr id="7" name="Slika 6">
            <a:extLst>
              <a:ext uri="{FF2B5EF4-FFF2-40B4-BE49-F238E27FC236}">
                <a16:creationId xmlns:a16="http://schemas.microsoft.com/office/drawing/2014/main" id="{98BA1C80-DD31-FEC5-F9D9-3123E9A18B2B}"/>
              </a:ext>
            </a:extLst>
          </p:cNvPr>
          <p:cNvPicPr>
            <a:picLocks noChangeAspect="1"/>
          </p:cNvPicPr>
          <p:nvPr/>
        </p:nvPicPr>
        <p:blipFill>
          <a:blip r:embed="rId3"/>
          <a:stretch>
            <a:fillRect/>
          </a:stretch>
        </p:blipFill>
        <p:spPr>
          <a:xfrm>
            <a:off x="845728" y="1799929"/>
            <a:ext cx="9174572" cy="4897979"/>
          </a:xfrm>
          <a:prstGeom prst="rect">
            <a:avLst/>
          </a:prstGeom>
        </p:spPr>
      </p:pic>
    </p:spTree>
    <p:extLst>
      <p:ext uri="{BB962C8B-B14F-4D97-AF65-F5344CB8AC3E}">
        <p14:creationId xmlns:p14="http://schemas.microsoft.com/office/powerpoint/2010/main" val="1433449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4E0E18E-275F-B5EE-A73D-02E76F1A1635}"/>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71FBF2DF-89B9-6DE2-FFA4-9E98487B79DA}"/>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374CD899-3DC8-F1C8-1D80-DCE91A283527}"/>
              </a:ext>
            </a:extLst>
          </p:cNvPr>
          <p:cNvSpPr>
            <a:spLocks noGrp="1"/>
          </p:cNvSpPr>
          <p:nvPr>
            <p:ph type="body" sz="quarter" idx="30"/>
          </p:nvPr>
        </p:nvSpPr>
        <p:spPr>
          <a:xfrm>
            <a:off x="334962" y="221442"/>
            <a:ext cx="11522071" cy="598819"/>
          </a:xfrm>
        </p:spPr>
        <p:txBody>
          <a:bodyPr>
            <a:normAutofit/>
          </a:bodyPr>
          <a:lstStyle/>
          <a:p>
            <a:r>
              <a:rPr lang="sl-SI" sz="2400" b="1" dirty="0"/>
              <a:t>ON po kategorijah</a:t>
            </a:r>
          </a:p>
        </p:txBody>
      </p:sp>
      <p:pic>
        <p:nvPicPr>
          <p:cNvPr id="8" name="Slika 7">
            <a:extLst>
              <a:ext uri="{FF2B5EF4-FFF2-40B4-BE49-F238E27FC236}">
                <a16:creationId xmlns:a16="http://schemas.microsoft.com/office/drawing/2014/main" id="{AB003198-8E73-8EC8-D66B-FAABA950B88F}"/>
              </a:ext>
            </a:extLst>
          </p:cNvPr>
          <p:cNvPicPr>
            <a:picLocks noChangeAspect="1"/>
          </p:cNvPicPr>
          <p:nvPr/>
        </p:nvPicPr>
        <p:blipFill>
          <a:blip r:embed="rId3"/>
          <a:stretch>
            <a:fillRect/>
          </a:stretch>
        </p:blipFill>
        <p:spPr>
          <a:xfrm>
            <a:off x="-94907" y="866710"/>
            <a:ext cx="12192000" cy="2423142"/>
          </a:xfrm>
          <a:prstGeom prst="rect">
            <a:avLst/>
          </a:prstGeom>
        </p:spPr>
      </p:pic>
      <p:pic>
        <p:nvPicPr>
          <p:cNvPr id="10" name="Slika 9">
            <a:extLst>
              <a:ext uri="{FF2B5EF4-FFF2-40B4-BE49-F238E27FC236}">
                <a16:creationId xmlns:a16="http://schemas.microsoft.com/office/drawing/2014/main" id="{812F50FF-E108-C89B-5313-D3C37929461D}"/>
              </a:ext>
            </a:extLst>
          </p:cNvPr>
          <p:cNvPicPr>
            <a:picLocks noChangeAspect="1"/>
          </p:cNvPicPr>
          <p:nvPr/>
        </p:nvPicPr>
        <p:blipFill>
          <a:blip r:embed="rId4"/>
          <a:stretch>
            <a:fillRect/>
          </a:stretch>
        </p:blipFill>
        <p:spPr>
          <a:xfrm>
            <a:off x="132890" y="3391331"/>
            <a:ext cx="7810617" cy="1810080"/>
          </a:xfrm>
          <a:prstGeom prst="rect">
            <a:avLst/>
          </a:prstGeom>
        </p:spPr>
      </p:pic>
      <p:pic>
        <p:nvPicPr>
          <p:cNvPr id="11" name="Slika 10">
            <a:extLst>
              <a:ext uri="{FF2B5EF4-FFF2-40B4-BE49-F238E27FC236}">
                <a16:creationId xmlns:a16="http://schemas.microsoft.com/office/drawing/2014/main" id="{E35941B4-1595-6933-C267-7E558F522A81}"/>
              </a:ext>
            </a:extLst>
          </p:cNvPr>
          <p:cNvPicPr>
            <a:picLocks noChangeAspect="1"/>
          </p:cNvPicPr>
          <p:nvPr/>
        </p:nvPicPr>
        <p:blipFill>
          <a:blip r:embed="rId5"/>
          <a:stretch>
            <a:fillRect/>
          </a:stretch>
        </p:blipFill>
        <p:spPr>
          <a:xfrm>
            <a:off x="132890" y="5094392"/>
            <a:ext cx="7922358" cy="1763608"/>
          </a:xfrm>
          <a:prstGeom prst="rect">
            <a:avLst/>
          </a:prstGeom>
        </p:spPr>
      </p:pic>
      <p:pic>
        <p:nvPicPr>
          <p:cNvPr id="15" name="Slika 14">
            <a:extLst>
              <a:ext uri="{FF2B5EF4-FFF2-40B4-BE49-F238E27FC236}">
                <a16:creationId xmlns:a16="http://schemas.microsoft.com/office/drawing/2014/main" id="{30F25607-88D4-1A53-E059-A4B654C556A6}"/>
              </a:ext>
            </a:extLst>
          </p:cNvPr>
          <p:cNvPicPr>
            <a:picLocks noChangeAspect="1"/>
          </p:cNvPicPr>
          <p:nvPr/>
        </p:nvPicPr>
        <p:blipFill>
          <a:blip r:embed="rId6"/>
          <a:stretch>
            <a:fillRect/>
          </a:stretch>
        </p:blipFill>
        <p:spPr>
          <a:xfrm>
            <a:off x="8055248" y="3968188"/>
            <a:ext cx="4136752" cy="2463564"/>
          </a:xfrm>
          <a:prstGeom prst="rect">
            <a:avLst/>
          </a:prstGeom>
        </p:spPr>
      </p:pic>
    </p:spTree>
    <p:extLst>
      <p:ext uri="{BB962C8B-B14F-4D97-AF65-F5344CB8AC3E}">
        <p14:creationId xmlns:p14="http://schemas.microsoft.com/office/powerpoint/2010/main" val="4033140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8ABC9B76-D70F-EDAF-235B-468297B862A5}"/>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DD63026C-F7D6-878A-BC7A-E56D2C0C9FBA}"/>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DB7F4FD7-0443-CB23-9362-65DE15808E5D}"/>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38755650-589E-C600-ADD1-B5B371645D22}"/>
              </a:ext>
            </a:extLst>
          </p:cNvPr>
          <p:cNvSpPr>
            <a:spLocks noGrp="1"/>
          </p:cNvSpPr>
          <p:nvPr>
            <p:ph type="body" sz="quarter" idx="30"/>
          </p:nvPr>
        </p:nvSpPr>
        <p:spPr>
          <a:xfrm>
            <a:off x="334964" y="750573"/>
            <a:ext cx="11522071" cy="420908"/>
          </a:xfrm>
        </p:spPr>
        <p:txBody>
          <a:bodyPr>
            <a:normAutofit fontScale="77500" lnSpcReduction="20000"/>
          </a:bodyPr>
          <a:lstStyle/>
          <a:p>
            <a:r>
              <a:rPr lang="sl-SI" dirty="0"/>
              <a:t>ON po vrsti pravice in kategoriji</a:t>
            </a:r>
          </a:p>
        </p:txBody>
      </p:sp>
      <p:sp>
        <p:nvSpPr>
          <p:cNvPr id="6" name="Označba mesta besedila 5">
            <a:extLst>
              <a:ext uri="{FF2B5EF4-FFF2-40B4-BE49-F238E27FC236}">
                <a16:creationId xmlns:a16="http://schemas.microsoft.com/office/drawing/2014/main" id="{29BE7D0A-B200-BB34-27D0-797CC67D78F4}"/>
              </a:ext>
            </a:extLst>
          </p:cNvPr>
          <p:cNvSpPr>
            <a:spLocks noGrp="1"/>
          </p:cNvSpPr>
          <p:nvPr>
            <p:ph type="body" sz="quarter" idx="25"/>
          </p:nvPr>
        </p:nvSpPr>
        <p:spPr/>
        <p:txBody>
          <a:bodyPr/>
          <a:lstStyle/>
          <a:p>
            <a:endParaRPr lang="sl-SI"/>
          </a:p>
        </p:txBody>
      </p:sp>
      <p:pic>
        <p:nvPicPr>
          <p:cNvPr id="8" name="Slika 7" descr="Slika, ki vsebuje besede besedilo, vrstica, posnetek zaslona, grafični prikaz&#10;&#10;Vsebina, ustvarjena z UI, morda ni pravilna.">
            <a:extLst>
              <a:ext uri="{FF2B5EF4-FFF2-40B4-BE49-F238E27FC236}">
                <a16:creationId xmlns:a16="http://schemas.microsoft.com/office/drawing/2014/main" id="{66726047-8795-8877-E513-9228E68775CC}"/>
              </a:ext>
            </a:extLst>
          </p:cNvPr>
          <p:cNvPicPr>
            <a:picLocks noChangeAspect="1"/>
          </p:cNvPicPr>
          <p:nvPr/>
        </p:nvPicPr>
        <p:blipFill>
          <a:blip r:embed="rId2"/>
          <a:stretch>
            <a:fillRect/>
          </a:stretch>
        </p:blipFill>
        <p:spPr>
          <a:xfrm>
            <a:off x="-92348" y="3034976"/>
            <a:ext cx="6462982" cy="3397483"/>
          </a:xfrm>
          <a:prstGeom prst="rect">
            <a:avLst/>
          </a:prstGeom>
        </p:spPr>
      </p:pic>
      <p:pic>
        <p:nvPicPr>
          <p:cNvPr id="11" name="Slika 10">
            <a:extLst>
              <a:ext uri="{FF2B5EF4-FFF2-40B4-BE49-F238E27FC236}">
                <a16:creationId xmlns:a16="http://schemas.microsoft.com/office/drawing/2014/main" id="{B9CE1B3D-42EC-B3BD-5E85-5556421B8E09}"/>
              </a:ext>
            </a:extLst>
          </p:cNvPr>
          <p:cNvPicPr>
            <a:picLocks noChangeAspect="1"/>
          </p:cNvPicPr>
          <p:nvPr/>
        </p:nvPicPr>
        <p:blipFill>
          <a:blip r:embed="rId3"/>
          <a:stretch>
            <a:fillRect/>
          </a:stretch>
        </p:blipFill>
        <p:spPr>
          <a:xfrm>
            <a:off x="6444342" y="74742"/>
            <a:ext cx="5530941" cy="6858000"/>
          </a:xfrm>
          <a:prstGeom prst="rect">
            <a:avLst/>
          </a:prstGeom>
        </p:spPr>
      </p:pic>
    </p:spTree>
    <p:extLst>
      <p:ext uri="{BB962C8B-B14F-4D97-AF65-F5344CB8AC3E}">
        <p14:creationId xmlns:p14="http://schemas.microsoft.com/office/powerpoint/2010/main" val="242795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CF13-0A63-D5AE-4E37-BCABAA24C56B}"/>
            </a:ext>
          </a:extLst>
        </p:cNvPr>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7C4563A-04F4-E0E1-F3D1-B4AF973F54FD}"/>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772388F4-61E1-2FB5-7F0C-29B0EF97655C}"/>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E3C8AF2C-96C0-B095-8C0C-486EAB685581}"/>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AE0000B9-4310-4507-3DAB-62665294201D}"/>
              </a:ext>
            </a:extLst>
          </p:cNvPr>
          <p:cNvSpPr>
            <a:spLocks noGrp="1"/>
          </p:cNvSpPr>
          <p:nvPr>
            <p:ph type="body" sz="quarter" idx="30"/>
          </p:nvPr>
        </p:nvSpPr>
        <p:spPr>
          <a:xfrm>
            <a:off x="334964" y="750573"/>
            <a:ext cx="11522071" cy="420908"/>
          </a:xfrm>
        </p:spPr>
        <p:txBody>
          <a:bodyPr>
            <a:normAutofit fontScale="77500" lnSpcReduction="20000"/>
          </a:bodyPr>
          <a:lstStyle/>
          <a:p>
            <a:r>
              <a:rPr lang="sl-SI" dirty="0"/>
              <a:t>ON po vrsti pravice in kategoriji</a:t>
            </a:r>
          </a:p>
        </p:txBody>
      </p:sp>
      <p:sp>
        <p:nvSpPr>
          <p:cNvPr id="6" name="Označba mesta besedila 5">
            <a:extLst>
              <a:ext uri="{FF2B5EF4-FFF2-40B4-BE49-F238E27FC236}">
                <a16:creationId xmlns:a16="http://schemas.microsoft.com/office/drawing/2014/main" id="{B3522D60-CA45-25E0-3003-1E9AB03FE559}"/>
              </a:ext>
            </a:extLst>
          </p:cNvPr>
          <p:cNvSpPr>
            <a:spLocks noGrp="1"/>
          </p:cNvSpPr>
          <p:nvPr>
            <p:ph type="body" sz="quarter" idx="25"/>
          </p:nvPr>
        </p:nvSpPr>
        <p:spPr/>
        <p:txBody>
          <a:bodyPr/>
          <a:lstStyle/>
          <a:p>
            <a:endParaRPr lang="sl-SI"/>
          </a:p>
        </p:txBody>
      </p:sp>
      <p:pic>
        <p:nvPicPr>
          <p:cNvPr id="7" name="Slika 6" descr="Slika, ki vsebuje besede besedilo, posnetek zaslona, diagram, vzporedno&#10;&#10;Vsebina, ustvarjena z UI, morda ni pravilna.">
            <a:extLst>
              <a:ext uri="{FF2B5EF4-FFF2-40B4-BE49-F238E27FC236}">
                <a16:creationId xmlns:a16="http://schemas.microsoft.com/office/drawing/2014/main" id="{AA6CE81D-ED86-42FB-42A3-A8401F404675}"/>
              </a:ext>
            </a:extLst>
          </p:cNvPr>
          <p:cNvPicPr>
            <a:picLocks noChangeAspect="1"/>
          </p:cNvPicPr>
          <p:nvPr/>
        </p:nvPicPr>
        <p:blipFill>
          <a:blip r:embed="rId2"/>
          <a:stretch>
            <a:fillRect/>
          </a:stretch>
        </p:blipFill>
        <p:spPr>
          <a:xfrm>
            <a:off x="6255204" y="1096157"/>
            <a:ext cx="5359853" cy="5761842"/>
          </a:xfrm>
          <a:prstGeom prst="rect">
            <a:avLst/>
          </a:prstGeom>
        </p:spPr>
      </p:pic>
      <p:pic>
        <p:nvPicPr>
          <p:cNvPr id="9" name="Slika 8" descr="Slika, ki vsebuje besede besedilo, posnetek zaslona, številka, vrstica&#10;&#10;Vsebina, ustvarjena z UI, morda ni pravilna.">
            <a:extLst>
              <a:ext uri="{FF2B5EF4-FFF2-40B4-BE49-F238E27FC236}">
                <a16:creationId xmlns:a16="http://schemas.microsoft.com/office/drawing/2014/main" id="{ECA1B57B-0791-DEF5-F5BC-48DF144A865C}"/>
              </a:ext>
            </a:extLst>
          </p:cNvPr>
          <p:cNvPicPr>
            <a:picLocks noChangeAspect="1"/>
          </p:cNvPicPr>
          <p:nvPr/>
        </p:nvPicPr>
        <p:blipFill>
          <a:blip r:embed="rId3"/>
          <a:stretch>
            <a:fillRect/>
          </a:stretch>
        </p:blipFill>
        <p:spPr>
          <a:xfrm>
            <a:off x="210899" y="1133819"/>
            <a:ext cx="5467362" cy="5686518"/>
          </a:xfrm>
          <a:prstGeom prst="rect">
            <a:avLst/>
          </a:prstGeom>
        </p:spPr>
      </p:pic>
    </p:spTree>
    <p:extLst>
      <p:ext uri="{BB962C8B-B14F-4D97-AF65-F5344CB8AC3E}">
        <p14:creationId xmlns:p14="http://schemas.microsoft.com/office/powerpoint/2010/main" val="327946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54E0FE84-AC74-30B8-A73A-3F1C48D39964}"/>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18B14357-B3EE-8E70-DAE7-8FB12E992DA1}"/>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C1EB6C95-F0B0-691A-CBDE-0565AC5A77B8}"/>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6B0B5BC8-4C0A-71DD-5F3F-E0B6DE15238A}"/>
              </a:ext>
            </a:extLst>
          </p:cNvPr>
          <p:cNvSpPr>
            <a:spLocks noGrp="1"/>
          </p:cNvSpPr>
          <p:nvPr>
            <p:ph type="body" sz="quarter" idx="30"/>
          </p:nvPr>
        </p:nvSpPr>
        <p:spPr/>
        <p:txBody>
          <a:bodyPr/>
          <a:lstStyle/>
          <a:p>
            <a:endParaRPr lang="sl-SI"/>
          </a:p>
        </p:txBody>
      </p:sp>
      <p:sp>
        <p:nvSpPr>
          <p:cNvPr id="6" name="Označba mesta besedila 5">
            <a:extLst>
              <a:ext uri="{FF2B5EF4-FFF2-40B4-BE49-F238E27FC236}">
                <a16:creationId xmlns:a16="http://schemas.microsoft.com/office/drawing/2014/main" id="{E0E545E8-E25E-EA9B-5DED-6B9B75714C3F}"/>
              </a:ext>
            </a:extLst>
          </p:cNvPr>
          <p:cNvSpPr>
            <a:spLocks noGrp="1"/>
          </p:cNvSpPr>
          <p:nvPr>
            <p:ph type="body" sz="quarter" idx="25"/>
          </p:nvPr>
        </p:nvSpPr>
        <p:spPr/>
        <p:txBody>
          <a:bodyPr/>
          <a:lstStyle/>
          <a:p>
            <a:endParaRPr lang="sl-SI"/>
          </a:p>
        </p:txBody>
      </p:sp>
      <p:pic>
        <p:nvPicPr>
          <p:cNvPr id="7" name="Slika 6">
            <a:extLst>
              <a:ext uri="{FF2B5EF4-FFF2-40B4-BE49-F238E27FC236}">
                <a16:creationId xmlns:a16="http://schemas.microsoft.com/office/drawing/2014/main" id="{E99999E2-C937-CA71-5ACC-A99F2C483FB3}"/>
              </a:ext>
            </a:extLst>
          </p:cNvPr>
          <p:cNvPicPr>
            <a:picLocks noChangeAspect="1"/>
          </p:cNvPicPr>
          <p:nvPr/>
        </p:nvPicPr>
        <p:blipFill>
          <a:blip r:embed="rId2"/>
          <a:stretch>
            <a:fillRect/>
          </a:stretch>
        </p:blipFill>
        <p:spPr>
          <a:xfrm>
            <a:off x="286369" y="557253"/>
            <a:ext cx="11426660" cy="6206360"/>
          </a:xfrm>
          <a:prstGeom prst="rect">
            <a:avLst/>
          </a:prstGeom>
        </p:spPr>
      </p:pic>
    </p:spTree>
    <p:extLst>
      <p:ext uri="{BB962C8B-B14F-4D97-AF65-F5344CB8AC3E}">
        <p14:creationId xmlns:p14="http://schemas.microsoft.com/office/powerpoint/2010/main" val="1420218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77CFEA8-E34D-BDBB-2BF4-4DF5F629D9DB}"/>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01FAF977-0E71-DE05-F649-302839BC0295}"/>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09E73DE9-2597-D900-79BE-EA772B9B00E8}"/>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9E0B114A-7C06-D1F3-6E57-9BA9FCFC4C67}"/>
              </a:ext>
            </a:extLst>
          </p:cNvPr>
          <p:cNvSpPr>
            <a:spLocks noGrp="1"/>
          </p:cNvSpPr>
          <p:nvPr>
            <p:ph type="body" sz="quarter" idx="30"/>
          </p:nvPr>
        </p:nvSpPr>
        <p:spPr/>
        <p:txBody>
          <a:bodyPr/>
          <a:lstStyle/>
          <a:p>
            <a:endParaRPr lang="sl-SI"/>
          </a:p>
        </p:txBody>
      </p:sp>
      <p:sp>
        <p:nvSpPr>
          <p:cNvPr id="6" name="Označba mesta besedila 5">
            <a:extLst>
              <a:ext uri="{FF2B5EF4-FFF2-40B4-BE49-F238E27FC236}">
                <a16:creationId xmlns:a16="http://schemas.microsoft.com/office/drawing/2014/main" id="{5DCE4C94-A2DD-4C94-2A93-F0BE882160BE}"/>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A7E1FE43-DF77-045A-0D4B-FCC996F43AF2}"/>
              </a:ext>
            </a:extLst>
          </p:cNvPr>
          <p:cNvPicPr>
            <a:picLocks noChangeAspect="1"/>
          </p:cNvPicPr>
          <p:nvPr/>
        </p:nvPicPr>
        <p:blipFill>
          <a:blip r:embed="rId2"/>
          <a:stretch>
            <a:fillRect/>
          </a:stretch>
        </p:blipFill>
        <p:spPr>
          <a:xfrm>
            <a:off x="188733" y="435476"/>
            <a:ext cx="11353800" cy="6267450"/>
          </a:xfrm>
          <a:prstGeom prst="rect">
            <a:avLst/>
          </a:prstGeom>
        </p:spPr>
      </p:pic>
    </p:spTree>
    <p:extLst>
      <p:ext uri="{BB962C8B-B14F-4D97-AF65-F5344CB8AC3E}">
        <p14:creationId xmlns:p14="http://schemas.microsoft.com/office/powerpoint/2010/main" val="241196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7A956DFF-B915-9C6C-2BF9-DB6F17A335C9}"/>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1C4FADEE-4522-9129-D40D-50A0359A5707}"/>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0B9979DB-0FB4-1BCD-980A-CB0D5E99FE44}"/>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21D1E3A9-3C8F-EEC9-1C08-AFF5E65A9A13}"/>
              </a:ext>
            </a:extLst>
          </p:cNvPr>
          <p:cNvSpPr>
            <a:spLocks noGrp="1"/>
          </p:cNvSpPr>
          <p:nvPr>
            <p:ph type="body" sz="quarter" idx="30"/>
          </p:nvPr>
        </p:nvSpPr>
        <p:spPr/>
        <p:txBody>
          <a:bodyPr/>
          <a:lstStyle/>
          <a:p>
            <a:r>
              <a:rPr lang="sl-SI" dirty="0"/>
              <a:t>E-oskrba</a:t>
            </a:r>
          </a:p>
        </p:txBody>
      </p:sp>
      <p:sp>
        <p:nvSpPr>
          <p:cNvPr id="6" name="Označba mesta besedila 5">
            <a:extLst>
              <a:ext uri="{FF2B5EF4-FFF2-40B4-BE49-F238E27FC236}">
                <a16:creationId xmlns:a16="http://schemas.microsoft.com/office/drawing/2014/main" id="{6FF4B5DB-F6A4-3BA5-9FE6-1B6B59C672BC}"/>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CA25D80C-3A5E-04C5-B448-9FC18D4F4594}"/>
              </a:ext>
            </a:extLst>
          </p:cNvPr>
          <p:cNvPicPr>
            <a:picLocks noChangeAspect="1"/>
          </p:cNvPicPr>
          <p:nvPr/>
        </p:nvPicPr>
        <p:blipFill>
          <a:blip r:embed="rId3"/>
          <a:stretch>
            <a:fillRect/>
          </a:stretch>
        </p:blipFill>
        <p:spPr>
          <a:xfrm>
            <a:off x="6227989" y="407707"/>
            <a:ext cx="5267325" cy="3268808"/>
          </a:xfrm>
          <a:prstGeom prst="rect">
            <a:avLst/>
          </a:prstGeom>
        </p:spPr>
      </p:pic>
      <p:pic>
        <p:nvPicPr>
          <p:cNvPr id="9" name="Slika 8">
            <a:extLst>
              <a:ext uri="{FF2B5EF4-FFF2-40B4-BE49-F238E27FC236}">
                <a16:creationId xmlns:a16="http://schemas.microsoft.com/office/drawing/2014/main" id="{DD5E4961-6BED-5976-AC72-BA4393D733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76514"/>
            <a:ext cx="9841293" cy="3181485"/>
          </a:xfrm>
          <a:prstGeom prst="rect">
            <a:avLst/>
          </a:prstGeom>
          <a:noFill/>
          <a:ln>
            <a:noFill/>
          </a:ln>
        </p:spPr>
      </p:pic>
    </p:spTree>
    <p:extLst>
      <p:ext uri="{BB962C8B-B14F-4D97-AF65-F5344CB8AC3E}">
        <p14:creationId xmlns:p14="http://schemas.microsoft.com/office/powerpoint/2010/main" val="688965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1BD6F2F7-3ADE-178E-4C75-B97E025592C0}"/>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4FE661C7-DDE2-DB15-4F9E-794179595DB1}"/>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310C2675-200D-5F77-2E25-154535FB0DDD}"/>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4AC861E5-0CB5-B822-C8EC-6182935FE178}"/>
              </a:ext>
            </a:extLst>
          </p:cNvPr>
          <p:cNvSpPr>
            <a:spLocks noGrp="1"/>
          </p:cNvSpPr>
          <p:nvPr>
            <p:ph type="body" sz="quarter" idx="30"/>
          </p:nvPr>
        </p:nvSpPr>
        <p:spPr>
          <a:xfrm>
            <a:off x="334964" y="750572"/>
            <a:ext cx="11522071" cy="446857"/>
          </a:xfrm>
        </p:spPr>
        <p:txBody>
          <a:bodyPr>
            <a:normAutofit fontScale="85000" lnSpcReduction="20000"/>
          </a:bodyPr>
          <a:lstStyle/>
          <a:p>
            <a:r>
              <a:rPr lang="sl-SI" dirty="0"/>
              <a:t>Pregled sprejetih in aktivnih e-pogodb</a:t>
            </a:r>
          </a:p>
        </p:txBody>
      </p:sp>
      <p:sp>
        <p:nvSpPr>
          <p:cNvPr id="6" name="Označba mesta besedila 5">
            <a:extLst>
              <a:ext uri="{FF2B5EF4-FFF2-40B4-BE49-F238E27FC236}">
                <a16:creationId xmlns:a16="http://schemas.microsoft.com/office/drawing/2014/main" id="{09B934AD-585C-A2ED-51B6-FBB0C9F804C0}"/>
              </a:ext>
            </a:extLst>
          </p:cNvPr>
          <p:cNvSpPr>
            <a:spLocks noGrp="1"/>
          </p:cNvSpPr>
          <p:nvPr>
            <p:ph type="body" sz="quarter" idx="25"/>
          </p:nvPr>
        </p:nvSpPr>
        <p:spPr/>
        <p:txBody>
          <a:bodyPr/>
          <a:lstStyle/>
          <a:p>
            <a:endParaRPr lang="sl-SI"/>
          </a:p>
        </p:txBody>
      </p:sp>
      <p:pic>
        <p:nvPicPr>
          <p:cNvPr id="9" name="Slika 8" descr="Slika, ki vsebuje besede besedilo, posnetek zaslona, diagram, vrstica&#10;&#10;Vsebina, ustvarjena z UI, morda ni pravilna.">
            <a:extLst>
              <a:ext uri="{FF2B5EF4-FFF2-40B4-BE49-F238E27FC236}">
                <a16:creationId xmlns:a16="http://schemas.microsoft.com/office/drawing/2014/main" id="{9A9D2A21-3FF7-989A-1A9F-28E3FADC13D7}"/>
              </a:ext>
            </a:extLst>
          </p:cNvPr>
          <p:cNvPicPr>
            <a:picLocks noChangeAspect="1"/>
          </p:cNvPicPr>
          <p:nvPr/>
        </p:nvPicPr>
        <p:blipFill>
          <a:blip r:embed="rId2"/>
          <a:stretch>
            <a:fillRect/>
          </a:stretch>
        </p:blipFill>
        <p:spPr>
          <a:xfrm>
            <a:off x="0" y="2524141"/>
            <a:ext cx="5007429" cy="4343672"/>
          </a:xfrm>
          <a:prstGeom prst="rect">
            <a:avLst/>
          </a:prstGeom>
        </p:spPr>
      </p:pic>
      <p:pic>
        <p:nvPicPr>
          <p:cNvPr id="7" name="Slika 6">
            <a:extLst>
              <a:ext uri="{FF2B5EF4-FFF2-40B4-BE49-F238E27FC236}">
                <a16:creationId xmlns:a16="http://schemas.microsoft.com/office/drawing/2014/main" id="{B1AAFD37-B516-86F0-B7D3-8408F18E2B65}"/>
              </a:ext>
            </a:extLst>
          </p:cNvPr>
          <p:cNvPicPr>
            <a:picLocks noChangeAspect="1"/>
          </p:cNvPicPr>
          <p:nvPr/>
        </p:nvPicPr>
        <p:blipFill rotWithShape="1">
          <a:blip r:embed="rId3">
            <a:extLst>
              <a:ext uri="{28A0092B-C50C-407E-A947-70E740481C1C}">
                <a14:useLocalDpi xmlns:a14="http://schemas.microsoft.com/office/drawing/2010/main" val="0"/>
              </a:ext>
            </a:extLst>
          </a:blip>
          <a:srcRect t="16172"/>
          <a:stretch>
            <a:fillRect/>
          </a:stretch>
        </p:blipFill>
        <p:spPr bwMode="auto">
          <a:xfrm>
            <a:off x="3755956" y="1309348"/>
            <a:ext cx="8436044" cy="16515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831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BDAD190-1D06-6A8C-1DB0-FE48A11E53BB}"/>
              </a:ext>
            </a:extLst>
          </p:cNvPr>
          <p:cNvSpPr>
            <a:spLocks noGrp="1"/>
          </p:cNvSpPr>
          <p:nvPr>
            <p:ph type="body" sz="quarter" idx="10"/>
          </p:nvPr>
        </p:nvSpPr>
        <p:spPr/>
        <p:txBody>
          <a:bodyPr/>
          <a:lstStyle/>
          <a:p>
            <a:r>
              <a:rPr lang="sl-SI" dirty="0"/>
              <a:t>Pregled prejetih odločb na dan 20.5.2026</a:t>
            </a:r>
          </a:p>
          <a:p>
            <a:endParaRPr lang="sl-SI" dirty="0"/>
          </a:p>
        </p:txBody>
      </p:sp>
      <p:sp>
        <p:nvSpPr>
          <p:cNvPr id="3" name="Označba mesta besedila 2">
            <a:extLst>
              <a:ext uri="{FF2B5EF4-FFF2-40B4-BE49-F238E27FC236}">
                <a16:creationId xmlns:a16="http://schemas.microsoft.com/office/drawing/2014/main" id="{91E4703E-FC8C-A668-831B-E72B4CDEFD9C}"/>
              </a:ext>
            </a:extLst>
          </p:cNvPr>
          <p:cNvSpPr>
            <a:spLocks noGrp="1"/>
          </p:cNvSpPr>
          <p:nvPr>
            <p:ph type="body" sz="quarter" idx="11"/>
          </p:nvPr>
        </p:nvSpPr>
        <p:spPr/>
        <p:txBody>
          <a:bodyPr>
            <a:normAutofit lnSpcReduction="10000"/>
          </a:bodyPr>
          <a:lstStyle/>
          <a:p>
            <a:r>
              <a:rPr lang="sl-SI" dirty="0"/>
              <a:t>2</a:t>
            </a:r>
          </a:p>
        </p:txBody>
      </p:sp>
    </p:spTree>
    <p:extLst>
      <p:ext uri="{BB962C8B-B14F-4D97-AF65-F5344CB8AC3E}">
        <p14:creationId xmlns:p14="http://schemas.microsoft.com/office/powerpoint/2010/main" val="288025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49E4415-F090-993E-DF83-B6F405AC61D2}"/>
              </a:ext>
            </a:extLst>
          </p:cNvPr>
          <p:cNvSpPr>
            <a:spLocks noGrp="1"/>
          </p:cNvSpPr>
          <p:nvPr>
            <p:ph type="body" sz="quarter" idx="10"/>
          </p:nvPr>
        </p:nvSpPr>
        <p:spPr/>
        <p:txBody>
          <a:bodyPr>
            <a:normAutofit/>
          </a:bodyPr>
          <a:lstStyle/>
          <a:p>
            <a:r>
              <a:rPr lang="sl-SI" dirty="0"/>
              <a:t>Predstavitev podatkov ZZZS  - poizvedbe, odločbe, osebni načrti, </a:t>
            </a:r>
          </a:p>
          <a:p>
            <a:r>
              <a:rPr lang="sl-SI" dirty="0"/>
              <a:t>e-oskrba </a:t>
            </a:r>
          </a:p>
        </p:txBody>
      </p:sp>
      <p:sp>
        <p:nvSpPr>
          <p:cNvPr id="3" name="Označba mesta besedila 2">
            <a:extLst>
              <a:ext uri="{FF2B5EF4-FFF2-40B4-BE49-F238E27FC236}">
                <a16:creationId xmlns:a16="http://schemas.microsoft.com/office/drawing/2014/main" id="{8DF0F4A6-7F03-5276-509E-B5BA2634C79F}"/>
              </a:ext>
            </a:extLst>
          </p:cNvPr>
          <p:cNvSpPr>
            <a:spLocks noGrp="1"/>
          </p:cNvSpPr>
          <p:nvPr>
            <p:ph type="body" sz="quarter" idx="11"/>
          </p:nvPr>
        </p:nvSpPr>
        <p:spPr/>
        <p:txBody>
          <a:bodyPr>
            <a:normAutofit lnSpcReduction="10000"/>
          </a:bodyPr>
          <a:lstStyle/>
          <a:p>
            <a:endParaRPr lang="sl-SI" dirty="0"/>
          </a:p>
        </p:txBody>
      </p:sp>
    </p:spTree>
    <p:extLst>
      <p:ext uri="{BB962C8B-B14F-4D97-AF65-F5344CB8AC3E}">
        <p14:creationId xmlns:p14="http://schemas.microsoft.com/office/powerpoint/2010/main" val="1515834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značba mesta slike 10">
            <a:extLst>
              <a:ext uri="{FF2B5EF4-FFF2-40B4-BE49-F238E27FC236}">
                <a16:creationId xmlns:a16="http://schemas.microsoft.com/office/drawing/2014/main" id="{02F13FDE-E4BA-7583-A228-17E02F1FCA23}"/>
              </a:ext>
            </a:extLst>
          </p:cNvPr>
          <p:cNvPicPr>
            <a:picLocks noGrp="1" noChangeAspect="1"/>
          </p:cNvPicPr>
          <p:nvPr>
            <p:ph type="pic" sz="quarter" idx="10"/>
          </p:nvPr>
        </p:nvPicPr>
        <p:blipFill>
          <a:blip r:embed="rId3"/>
          <a:srcRect t="4835" b="4835"/>
          <a:stretch/>
        </p:blipFill>
        <p:spPr>
          <a:xfrm>
            <a:off x="-5442" y="3582505"/>
            <a:ext cx="10025742" cy="3230742"/>
          </a:xfrm>
          <a:prstGeom prst="rect">
            <a:avLst/>
          </a:prstGeom>
          <a:solidFill>
            <a:prstClr val="white"/>
          </a:solidFill>
        </p:spPr>
      </p:pic>
      <p:sp>
        <p:nvSpPr>
          <p:cNvPr id="3" name="Označba mesta vsebine 2">
            <a:extLst>
              <a:ext uri="{FF2B5EF4-FFF2-40B4-BE49-F238E27FC236}">
                <a16:creationId xmlns:a16="http://schemas.microsoft.com/office/drawing/2014/main" id="{C5CF419D-813E-2B5C-1D78-E0FA4E6911F5}"/>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1F2717E9-F67A-F473-FFFD-FD6D6A783849}"/>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71A3CD6C-4923-317F-69C9-3B1CF59D9D7E}"/>
              </a:ext>
            </a:extLst>
          </p:cNvPr>
          <p:cNvSpPr>
            <a:spLocks noGrp="1"/>
          </p:cNvSpPr>
          <p:nvPr>
            <p:ph type="body" sz="quarter" idx="30"/>
          </p:nvPr>
        </p:nvSpPr>
        <p:spPr/>
        <p:txBody>
          <a:bodyPr/>
          <a:lstStyle/>
          <a:p>
            <a:r>
              <a:rPr lang="sl-SI" dirty="0"/>
              <a:t>Prejete odločbe na ZZZS do 20.5.2026</a:t>
            </a:r>
          </a:p>
          <a:p>
            <a:endParaRPr lang="sl-SI" dirty="0"/>
          </a:p>
        </p:txBody>
      </p:sp>
      <p:sp>
        <p:nvSpPr>
          <p:cNvPr id="6" name="Označba mesta besedila 5">
            <a:extLst>
              <a:ext uri="{FF2B5EF4-FFF2-40B4-BE49-F238E27FC236}">
                <a16:creationId xmlns:a16="http://schemas.microsoft.com/office/drawing/2014/main" id="{E67B65CA-504A-C896-02F5-CB2873E72260}"/>
              </a:ext>
            </a:extLst>
          </p:cNvPr>
          <p:cNvSpPr>
            <a:spLocks noGrp="1"/>
          </p:cNvSpPr>
          <p:nvPr>
            <p:ph type="body" sz="quarter" idx="25"/>
          </p:nvPr>
        </p:nvSpPr>
        <p:spPr/>
        <p:txBody>
          <a:bodyPr/>
          <a:lstStyle/>
          <a:p>
            <a:endParaRPr lang="sl-SI"/>
          </a:p>
        </p:txBody>
      </p:sp>
      <p:pic>
        <p:nvPicPr>
          <p:cNvPr id="9" name="Slika 8">
            <a:extLst>
              <a:ext uri="{FF2B5EF4-FFF2-40B4-BE49-F238E27FC236}">
                <a16:creationId xmlns:a16="http://schemas.microsoft.com/office/drawing/2014/main" id="{A4C7977A-00AD-1FB9-364C-ACE85999BABD}"/>
              </a:ext>
            </a:extLst>
          </p:cNvPr>
          <p:cNvPicPr>
            <a:picLocks noChangeAspect="1"/>
          </p:cNvPicPr>
          <p:nvPr/>
        </p:nvPicPr>
        <p:blipFill>
          <a:blip r:embed="rId4"/>
          <a:stretch>
            <a:fillRect/>
          </a:stretch>
        </p:blipFill>
        <p:spPr>
          <a:xfrm>
            <a:off x="4008435" y="1142061"/>
            <a:ext cx="8183565" cy="2669576"/>
          </a:xfrm>
          <a:prstGeom prst="rect">
            <a:avLst/>
          </a:prstGeom>
        </p:spPr>
      </p:pic>
    </p:spTree>
    <p:extLst>
      <p:ext uri="{BB962C8B-B14F-4D97-AF65-F5344CB8AC3E}">
        <p14:creationId xmlns:p14="http://schemas.microsoft.com/office/powerpoint/2010/main" val="804467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12A67AA0-B0C7-F0FF-E9EE-B0EB2A9F2F65}"/>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46BE7B4B-D2EF-45A6-50B4-B9CCE280FB14}"/>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A5F89686-10B3-CD5C-4F6C-A0E933949BF5}"/>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11810697-3B57-5B58-4C48-5897DAA02DFF}"/>
              </a:ext>
            </a:extLst>
          </p:cNvPr>
          <p:cNvSpPr>
            <a:spLocks noGrp="1"/>
          </p:cNvSpPr>
          <p:nvPr>
            <p:ph type="body" sz="quarter" idx="30"/>
          </p:nvPr>
        </p:nvSpPr>
        <p:spPr/>
        <p:txBody>
          <a:bodyPr/>
          <a:lstStyle/>
          <a:p>
            <a:r>
              <a:rPr lang="sl-SI" dirty="0"/>
              <a:t>Prirast odločb po mesecih</a:t>
            </a:r>
          </a:p>
        </p:txBody>
      </p:sp>
      <p:sp>
        <p:nvSpPr>
          <p:cNvPr id="6" name="Označba mesta besedila 5">
            <a:extLst>
              <a:ext uri="{FF2B5EF4-FFF2-40B4-BE49-F238E27FC236}">
                <a16:creationId xmlns:a16="http://schemas.microsoft.com/office/drawing/2014/main" id="{664FAD68-6D37-3D02-3FC0-BAF79D48DABF}"/>
              </a:ext>
            </a:extLst>
          </p:cNvPr>
          <p:cNvSpPr>
            <a:spLocks noGrp="1"/>
          </p:cNvSpPr>
          <p:nvPr>
            <p:ph type="body" sz="quarter" idx="25"/>
          </p:nvPr>
        </p:nvSpPr>
        <p:spPr/>
        <p:txBody>
          <a:bodyPr/>
          <a:lstStyle/>
          <a:p>
            <a:endParaRPr lang="sl-SI"/>
          </a:p>
        </p:txBody>
      </p:sp>
      <p:pic>
        <p:nvPicPr>
          <p:cNvPr id="10" name="Slika 9">
            <a:extLst>
              <a:ext uri="{FF2B5EF4-FFF2-40B4-BE49-F238E27FC236}">
                <a16:creationId xmlns:a16="http://schemas.microsoft.com/office/drawing/2014/main" id="{7C38F700-27C3-A3B3-3F1B-59D6276E1909}"/>
              </a:ext>
            </a:extLst>
          </p:cNvPr>
          <p:cNvPicPr>
            <a:picLocks noChangeAspect="1"/>
          </p:cNvPicPr>
          <p:nvPr/>
        </p:nvPicPr>
        <p:blipFill>
          <a:blip r:embed="rId2"/>
          <a:stretch>
            <a:fillRect/>
          </a:stretch>
        </p:blipFill>
        <p:spPr>
          <a:xfrm>
            <a:off x="37306" y="3676649"/>
            <a:ext cx="7991475" cy="3181350"/>
          </a:xfrm>
          <a:prstGeom prst="rect">
            <a:avLst/>
          </a:prstGeom>
        </p:spPr>
      </p:pic>
      <p:pic>
        <p:nvPicPr>
          <p:cNvPr id="12" name="Slika 11">
            <a:extLst>
              <a:ext uri="{FF2B5EF4-FFF2-40B4-BE49-F238E27FC236}">
                <a16:creationId xmlns:a16="http://schemas.microsoft.com/office/drawing/2014/main" id="{6DE56C61-D3B5-95D0-14DD-2786FB8F9543}"/>
              </a:ext>
            </a:extLst>
          </p:cNvPr>
          <p:cNvPicPr>
            <a:picLocks noChangeAspect="1"/>
          </p:cNvPicPr>
          <p:nvPr/>
        </p:nvPicPr>
        <p:blipFill>
          <a:blip r:embed="rId3"/>
          <a:stretch>
            <a:fillRect/>
          </a:stretch>
        </p:blipFill>
        <p:spPr>
          <a:xfrm>
            <a:off x="5009993" y="1317171"/>
            <a:ext cx="7182007" cy="2341872"/>
          </a:xfrm>
          <a:prstGeom prst="rect">
            <a:avLst/>
          </a:prstGeom>
        </p:spPr>
      </p:pic>
    </p:spTree>
    <p:extLst>
      <p:ext uri="{BB962C8B-B14F-4D97-AF65-F5344CB8AC3E}">
        <p14:creationId xmlns:p14="http://schemas.microsoft.com/office/powerpoint/2010/main" val="121868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4CF0D39C-A844-1EF1-346B-18678DDD4C23}"/>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AF0F8F29-8249-E925-9168-3D286701BB98}"/>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E5C4E1DA-FF4E-0831-EE64-40AF8E84C937}"/>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0233727E-F1E1-2B24-4462-B9F1FAAA7A6D}"/>
              </a:ext>
            </a:extLst>
          </p:cNvPr>
          <p:cNvSpPr>
            <a:spLocks noGrp="1"/>
          </p:cNvSpPr>
          <p:nvPr>
            <p:ph type="body" sz="quarter" idx="30"/>
          </p:nvPr>
        </p:nvSpPr>
        <p:spPr/>
        <p:txBody>
          <a:bodyPr/>
          <a:lstStyle/>
          <a:p>
            <a:r>
              <a:rPr lang="sl-SI" dirty="0"/>
              <a:t>Trend gibanja odločb</a:t>
            </a:r>
          </a:p>
        </p:txBody>
      </p:sp>
      <p:sp>
        <p:nvSpPr>
          <p:cNvPr id="6" name="Označba mesta besedila 5">
            <a:extLst>
              <a:ext uri="{FF2B5EF4-FFF2-40B4-BE49-F238E27FC236}">
                <a16:creationId xmlns:a16="http://schemas.microsoft.com/office/drawing/2014/main" id="{3A1B1BDD-428C-214B-732F-3EE747CA479A}"/>
              </a:ext>
            </a:extLst>
          </p:cNvPr>
          <p:cNvSpPr>
            <a:spLocks noGrp="1"/>
          </p:cNvSpPr>
          <p:nvPr>
            <p:ph type="body" sz="quarter" idx="25"/>
          </p:nvPr>
        </p:nvSpPr>
        <p:spPr/>
        <p:txBody>
          <a:bodyPr/>
          <a:lstStyle/>
          <a:p>
            <a:endParaRPr lang="sl-SI"/>
          </a:p>
        </p:txBody>
      </p:sp>
      <p:pic>
        <p:nvPicPr>
          <p:cNvPr id="9" name="Slika 8">
            <a:extLst>
              <a:ext uri="{FF2B5EF4-FFF2-40B4-BE49-F238E27FC236}">
                <a16:creationId xmlns:a16="http://schemas.microsoft.com/office/drawing/2014/main" id="{FB7C73AE-3442-36D1-1C0C-F5FBCD2F705C}"/>
              </a:ext>
            </a:extLst>
          </p:cNvPr>
          <p:cNvPicPr>
            <a:picLocks noChangeAspect="1"/>
          </p:cNvPicPr>
          <p:nvPr/>
        </p:nvPicPr>
        <p:blipFill>
          <a:blip r:embed="rId2"/>
          <a:stretch>
            <a:fillRect/>
          </a:stretch>
        </p:blipFill>
        <p:spPr>
          <a:xfrm>
            <a:off x="76199" y="2059715"/>
            <a:ext cx="12039600" cy="3975327"/>
          </a:xfrm>
          <a:prstGeom prst="rect">
            <a:avLst/>
          </a:prstGeom>
        </p:spPr>
      </p:pic>
    </p:spTree>
    <p:extLst>
      <p:ext uri="{BB962C8B-B14F-4D97-AF65-F5344CB8AC3E}">
        <p14:creationId xmlns:p14="http://schemas.microsoft.com/office/powerpoint/2010/main" val="2148175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103FFED-3C93-3C3B-0504-4E576BDDE52F}"/>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5F3A9483-E17E-5346-F59F-C389D79370DC}"/>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75EB3D44-8FB1-4CCF-AD62-D69D340B8E26}"/>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1F5BE28C-609C-AEE0-0710-8844D3654393}"/>
              </a:ext>
            </a:extLst>
          </p:cNvPr>
          <p:cNvSpPr>
            <a:spLocks noGrp="1"/>
          </p:cNvSpPr>
          <p:nvPr>
            <p:ph type="body" sz="quarter" idx="30"/>
          </p:nvPr>
        </p:nvSpPr>
        <p:spPr/>
        <p:txBody>
          <a:bodyPr/>
          <a:lstStyle/>
          <a:p>
            <a:r>
              <a:rPr lang="sl-SI" dirty="0"/>
              <a:t>Odločbe (DOSLO) po kategorijah upravičenosti</a:t>
            </a:r>
          </a:p>
        </p:txBody>
      </p:sp>
      <p:sp>
        <p:nvSpPr>
          <p:cNvPr id="6" name="Označba mesta besedila 5">
            <a:extLst>
              <a:ext uri="{FF2B5EF4-FFF2-40B4-BE49-F238E27FC236}">
                <a16:creationId xmlns:a16="http://schemas.microsoft.com/office/drawing/2014/main" id="{87208F28-4423-1BB1-95C8-DA2CBB12245E}"/>
              </a:ext>
            </a:extLst>
          </p:cNvPr>
          <p:cNvSpPr>
            <a:spLocks noGrp="1"/>
          </p:cNvSpPr>
          <p:nvPr>
            <p:ph type="body" sz="quarter" idx="25"/>
          </p:nvPr>
        </p:nvSpPr>
        <p:spPr/>
        <p:txBody>
          <a:bodyPr/>
          <a:lstStyle/>
          <a:p>
            <a:endParaRPr lang="sl-SI"/>
          </a:p>
        </p:txBody>
      </p:sp>
      <p:pic>
        <p:nvPicPr>
          <p:cNvPr id="9" name="Slika 8">
            <a:extLst>
              <a:ext uri="{FF2B5EF4-FFF2-40B4-BE49-F238E27FC236}">
                <a16:creationId xmlns:a16="http://schemas.microsoft.com/office/drawing/2014/main" id="{F4A0DC9F-CBEC-6F99-045D-E393F3E5FD86}"/>
              </a:ext>
            </a:extLst>
          </p:cNvPr>
          <p:cNvPicPr>
            <a:picLocks noChangeAspect="1"/>
          </p:cNvPicPr>
          <p:nvPr/>
        </p:nvPicPr>
        <p:blipFill>
          <a:blip r:embed="rId2"/>
          <a:stretch>
            <a:fillRect/>
          </a:stretch>
        </p:blipFill>
        <p:spPr>
          <a:xfrm>
            <a:off x="152399" y="1799929"/>
            <a:ext cx="12039601" cy="5134271"/>
          </a:xfrm>
          <a:prstGeom prst="rect">
            <a:avLst/>
          </a:prstGeom>
        </p:spPr>
      </p:pic>
    </p:spTree>
    <p:extLst>
      <p:ext uri="{BB962C8B-B14F-4D97-AF65-F5344CB8AC3E}">
        <p14:creationId xmlns:p14="http://schemas.microsoft.com/office/powerpoint/2010/main" val="311768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4B473C4B-66B4-D39D-21A5-FAD249C838D9}"/>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231EA5E0-4FB9-AD68-0B27-69292E352B24}"/>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54139253-BE57-97E4-13D4-87BD837C06CE}"/>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AF0ABDD5-1FE4-931F-EB78-66D41C7E83DD}"/>
              </a:ext>
            </a:extLst>
          </p:cNvPr>
          <p:cNvSpPr>
            <a:spLocks noGrp="1"/>
          </p:cNvSpPr>
          <p:nvPr>
            <p:ph type="body" sz="quarter" idx="30"/>
          </p:nvPr>
        </p:nvSpPr>
        <p:spPr/>
        <p:txBody>
          <a:bodyPr/>
          <a:lstStyle/>
          <a:p>
            <a:endParaRPr lang="sl-SI"/>
          </a:p>
        </p:txBody>
      </p:sp>
      <p:sp>
        <p:nvSpPr>
          <p:cNvPr id="6" name="Označba mesta besedila 5">
            <a:extLst>
              <a:ext uri="{FF2B5EF4-FFF2-40B4-BE49-F238E27FC236}">
                <a16:creationId xmlns:a16="http://schemas.microsoft.com/office/drawing/2014/main" id="{3FD6C87A-3973-5C3C-772E-F86D5C62AEAE}"/>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1A0E468F-F70B-6633-5E13-3DA980168E1D}"/>
              </a:ext>
            </a:extLst>
          </p:cNvPr>
          <p:cNvPicPr>
            <a:picLocks noChangeAspect="1"/>
          </p:cNvPicPr>
          <p:nvPr/>
        </p:nvPicPr>
        <p:blipFill>
          <a:blip r:embed="rId2"/>
          <a:stretch>
            <a:fillRect/>
          </a:stretch>
        </p:blipFill>
        <p:spPr>
          <a:xfrm>
            <a:off x="1889351" y="452991"/>
            <a:ext cx="6895420" cy="6249935"/>
          </a:xfrm>
          <a:prstGeom prst="rect">
            <a:avLst/>
          </a:prstGeom>
        </p:spPr>
      </p:pic>
    </p:spTree>
    <p:extLst>
      <p:ext uri="{BB962C8B-B14F-4D97-AF65-F5344CB8AC3E}">
        <p14:creationId xmlns:p14="http://schemas.microsoft.com/office/powerpoint/2010/main" val="1558237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DBF74674-5604-49B3-104D-64DCDC7BE625}"/>
              </a:ext>
            </a:extLst>
          </p:cNvPr>
          <p:cNvSpPr>
            <a:spLocks noGrp="1"/>
          </p:cNvSpPr>
          <p:nvPr>
            <p:ph type="body" sz="quarter" idx="10"/>
          </p:nvPr>
        </p:nvSpPr>
        <p:spPr/>
        <p:txBody>
          <a:bodyPr/>
          <a:lstStyle/>
          <a:p>
            <a:r>
              <a:rPr lang="sl-SI" dirty="0"/>
              <a:t>Poizvedbe</a:t>
            </a:r>
          </a:p>
        </p:txBody>
      </p:sp>
      <p:sp>
        <p:nvSpPr>
          <p:cNvPr id="3" name="Označba mesta besedila 2">
            <a:extLst>
              <a:ext uri="{FF2B5EF4-FFF2-40B4-BE49-F238E27FC236}">
                <a16:creationId xmlns:a16="http://schemas.microsoft.com/office/drawing/2014/main" id="{FAC839EB-34B0-B0AE-9CC3-6D87E70F4EBD}"/>
              </a:ext>
            </a:extLst>
          </p:cNvPr>
          <p:cNvSpPr>
            <a:spLocks noGrp="1"/>
          </p:cNvSpPr>
          <p:nvPr>
            <p:ph type="body" sz="quarter" idx="11"/>
          </p:nvPr>
        </p:nvSpPr>
        <p:spPr/>
        <p:txBody>
          <a:bodyPr>
            <a:normAutofit lnSpcReduction="10000"/>
          </a:bodyPr>
          <a:lstStyle/>
          <a:p>
            <a:r>
              <a:rPr lang="sl-SI" dirty="0"/>
              <a:t>3</a:t>
            </a:r>
          </a:p>
        </p:txBody>
      </p:sp>
      <p:pic>
        <p:nvPicPr>
          <p:cNvPr id="11" name="Slika 10">
            <a:extLst>
              <a:ext uri="{FF2B5EF4-FFF2-40B4-BE49-F238E27FC236}">
                <a16:creationId xmlns:a16="http://schemas.microsoft.com/office/drawing/2014/main" id="{95D48758-FF03-5095-F385-CA95ECFBFD54}"/>
              </a:ext>
            </a:extLst>
          </p:cNvPr>
          <p:cNvPicPr>
            <a:picLocks noChangeAspect="1"/>
          </p:cNvPicPr>
          <p:nvPr/>
        </p:nvPicPr>
        <p:blipFill>
          <a:blip r:embed="rId2"/>
          <a:stretch>
            <a:fillRect/>
          </a:stretch>
        </p:blipFill>
        <p:spPr>
          <a:xfrm>
            <a:off x="2954339" y="4126141"/>
            <a:ext cx="7667625" cy="1162050"/>
          </a:xfrm>
          <a:prstGeom prst="rect">
            <a:avLst/>
          </a:prstGeom>
        </p:spPr>
      </p:pic>
    </p:spTree>
    <p:extLst>
      <p:ext uri="{BB962C8B-B14F-4D97-AF65-F5344CB8AC3E}">
        <p14:creationId xmlns:p14="http://schemas.microsoft.com/office/powerpoint/2010/main" val="2349931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C12B276-F739-572A-1C06-3BF96929A8F8}"/>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186E206C-319B-5655-84BD-375377120A75}"/>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AA33FD06-9F99-7D46-21A3-8A6DA7BF56D1}"/>
              </a:ext>
            </a:extLst>
          </p:cNvPr>
          <p:cNvSpPr>
            <a:spLocks noGrp="1"/>
          </p:cNvSpPr>
          <p:nvPr>
            <p:ph type="body" sz="quarter" idx="30"/>
          </p:nvPr>
        </p:nvSpPr>
        <p:spPr/>
        <p:txBody>
          <a:bodyPr/>
          <a:lstStyle/>
          <a:p>
            <a:r>
              <a:rPr lang="sl-SI" dirty="0"/>
              <a:t>Poizvedbe VT o izpolnjevanju pogojev zavarovanja OZDO</a:t>
            </a:r>
          </a:p>
        </p:txBody>
      </p:sp>
      <p:sp>
        <p:nvSpPr>
          <p:cNvPr id="6" name="Označba mesta besedila 5">
            <a:extLst>
              <a:ext uri="{FF2B5EF4-FFF2-40B4-BE49-F238E27FC236}">
                <a16:creationId xmlns:a16="http://schemas.microsoft.com/office/drawing/2014/main" id="{DBF8C4D9-7E46-936E-6C10-F4F26D0C80EA}"/>
              </a:ext>
            </a:extLst>
          </p:cNvPr>
          <p:cNvSpPr>
            <a:spLocks noGrp="1"/>
          </p:cNvSpPr>
          <p:nvPr>
            <p:ph type="body" sz="quarter" idx="25"/>
          </p:nvPr>
        </p:nvSpPr>
        <p:spPr/>
        <p:txBody>
          <a:bodyPr/>
          <a:lstStyle/>
          <a:p>
            <a:endParaRPr lang="sl-SI"/>
          </a:p>
        </p:txBody>
      </p:sp>
      <p:pic>
        <p:nvPicPr>
          <p:cNvPr id="12" name="Slika 11" descr="Slika, ki vsebuje besede vrstica, posnetek zaslona, grafični prikaz, diagram&#10;&#10;Vsebina, ustvarjena z UI, morda ni pravilna.">
            <a:extLst>
              <a:ext uri="{FF2B5EF4-FFF2-40B4-BE49-F238E27FC236}">
                <a16:creationId xmlns:a16="http://schemas.microsoft.com/office/drawing/2014/main" id="{9F1E8BD1-A4AE-9569-8624-F2BF301CB951}"/>
              </a:ext>
            </a:extLst>
          </p:cNvPr>
          <p:cNvPicPr>
            <a:picLocks noChangeAspect="1"/>
          </p:cNvPicPr>
          <p:nvPr/>
        </p:nvPicPr>
        <p:blipFill>
          <a:blip r:embed="rId3"/>
          <a:stretch>
            <a:fillRect/>
          </a:stretch>
        </p:blipFill>
        <p:spPr>
          <a:xfrm>
            <a:off x="130627" y="0"/>
            <a:ext cx="10178143" cy="3100896"/>
          </a:xfrm>
          <a:prstGeom prst="rect">
            <a:avLst/>
          </a:prstGeom>
        </p:spPr>
      </p:pic>
      <p:pic>
        <p:nvPicPr>
          <p:cNvPr id="14" name="Slika 13">
            <a:extLst>
              <a:ext uri="{FF2B5EF4-FFF2-40B4-BE49-F238E27FC236}">
                <a16:creationId xmlns:a16="http://schemas.microsoft.com/office/drawing/2014/main" id="{FFF90698-F11D-1EDD-EC13-2FD0AC9E2B9C}"/>
              </a:ext>
            </a:extLst>
          </p:cNvPr>
          <p:cNvPicPr>
            <a:picLocks noChangeAspect="1"/>
          </p:cNvPicPr>
          <p:nvPr/>
        </p:nvPicPr>
        <p:blipFill>
          <a:blip r:embed="rId4"/>
          <a:stretch>
            <a:fillRect/>
          </a:stretch>
        </p:blipFill>
        <p:spPr>
          <a:xfrm>
            <a:off x="6008914" y="3044012"/>
            <a:ext cx="5301343" cy="3698010"/>
          </a:xfrm>
          <a:prstGeom prst="rect">
            <a:avLst/>
          </a:prstGeom>
        </p:spPr>
      </p:pic>
    </p:spTree>
    <p:extLst>
      <p:ext uri="{BB962C8B-B14F-4D97-AF65-F5344CB8AC3E}">
        <p14:creationId xmlns:p14="http://schemas.microsoft.com/office/powerpoint/2010/main" val="1602928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D7E67C5-B335-FF81-133F-BC6A2B70E069}"/>
              </a:ext>
            </a:extLst>
          </p:cNvPr>
          <p:cNvSpPr>
            <a:spLocks noGrp="1"/>
          </p:cNvSpPr>
          <p:nvPr>
            <p:ph type="body" sz="quarter" idx="10"/>
          </p:nvPr>
        </p:nvSpPr>
        <p:spPr/>
        <p:txBody>
          <a:bodyPr/>
          <a:lstStyle/>
          <a:p>
            <a:r>
              <a:rPr lang="sl-SI" dirty="0"/>
              <a:t>Plačilo storitev DO</a:t>
            </a:r>
          </a:p>
        </p:txBody>
      </p:sp>
      <p:sp>
        <p:nvSpPr>
          <p:cNvPr id="3" name="Označba mesta besedila 2">
            <a:extLst>
              <a:ext uri="{FF2B5EF4-FFF2-40B4-BE49-F238E27FC236}">
                <a16:creationId xmlns:a16="http://schemas.microsoft.com/office/drawing/2014/main" id="{D247A2EE-19C3-FFD7-9385-5F54C5B93325}"/>
              </a:ext>
            </a:extLst>
          </p:cNvPr>
          <p:cNvSpPr>
            <a:spLocks noGrp="1"/>
          </p:cNvSpPr>
          <p:nvPr>
            <p:ph type="body" sz="quarter" idx="11"/>
          </p:nvPr>
        </p:nvSpPr>
        <p:spPr/>
        <p:txBody>
          <a:bodyPr>
            <a:normAutofit lnSpcReduction="10000"/>
          </a:bodyPr>
          <a:lstStyle/>
          <a:p>
            <a:r>
              <a:rPr lang="sl-SI" dirty="0"/>
              <a:t>4</a:t>
            </a:r>
          </a:p>
        </p:txBody>
      </p:sp>
    </p:spTree>
    <p:extLst>
      <p:ext uri="{BB962C8B-B14F-4D97-AF65-F5344CB8AC3E}">
        <p14:creationId xmlns:p14="http://schemas.microsoft.com/office/powerpoint/2010/main" val="550805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E002EC7D-4FBD-FE93-E48A-A17D13854A45}"/>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B104F0D1-C75E-D525-2DEB-82CC07DEE8A4}"/>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1797AAA1-792A-92EA-60D8-26351438CEC6}"/>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C8B07C10-8A90-4FFC-9981-BF6C478A91AF}"/>
              </a:ext>
            </a:extLst>
          </p:cNvPr>
          <p:cNvSpPr>
            <a:spLocks noGrp="1"/>
          </p:cNvSpPr>
          <p:nvPr>
            <p:ph type="body" sz="quarter" idx="30"/>
          </p:nvPr>
        </p:nvSpPr>
        <p:spPr>
          <a:xfrm>
            <a:off x="334964" y="750572"/>
            <a:ext cx="11522071" cy="436565"/>
          </a:xfrm>
        </p:spPr>
        <p:txBody>
          <a:bodyPr>
            <a:normAutofit fontScale="77500" lnSpcReduction="20000"/>
          </a:bodyPr>
          <a:lstStyle/>
          <a:p>
            <a:r>
              <a:rPr lang="sl-SI" b="1" dirty="0"/>
              <a:t>Stroški 1-4/2026</a:t>
            </a:r>
          </a:p>
        </p:txBody>
      </p:sp>
      <p:sp>
        <p:nvSpPr>
          <p:cNvPr id="6" name="Označba mesta besedila 5">
            <a:extLst>
              <a:ext uri="{FF2B5EF4-FFF2-40B4-BE49-F238E27FC236}">
                <a16:creationId xmlns:a16="http://schemas.microsoft.com/office/drawing/2014/main" id="{33E4C229-0E32-A03F-3F26-398CD1C947FE}"/>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A96C066C-55A2-E146-3D4C-27FF96793A9D}"/>
              </a:ext>
            </a:extLst>
          </p:cNvPr>
          <p:cNvPicPr>
            <a:picLocks noChangeAspect="1"/>
          </p:cNvPicPr>
          <p:nvPr/>
        </p:nvPicPr>
        <p:blipFill>
          <a:blip r:embed="rId2"/>
          <a:stretch>
            <a:fillRect/>
          </a:stretch>
        </p:blipFill>
        <p:spPr>
          <a:xfrm>
            <a:off x="200024" y="6027858"/>
            <a:ext cx="8067675" cy="781050"/>
          </a:xfrm>
          <a:prstGeom prst="rect">
            <a:avLst/>
          </a:prstGeom>
        </p:spPr>
      </p:pic>
      <p:pic>
        <p:nvPicPr>
          <p:cNvPr id="10" name="Slika 9">
            <a:extLst>
              <a:ext uri="{FF2B5EF4-FFF2-40B4-BE49-F238E27FC236}">
                <a16:creationId xmlns:a16="http://schemas.microsoft.com/office/drawing/2014/main" id="{AD8EFCEC-581E-9849-34C9-564112CA2043}"/>
              </a:ext>
            </a:extLst>
          </p:cNvPr>
          <p:cNvPicPr>
            <a:picLocks noChangeAspect="1"/>
          </p:cNvPicPr>
          <p:nvPr/>
        </p:nvPicPr>
        <p:blipFill>
          <a:blip r:embed="rId3"/>
          <a:stretch>
            <a:fillRect/>
          </a:stretch>
        </p:blipFill>
        <p:spPr>
          <a:xfrm>
            <a:off x="4233862" y="2919412"/>
            <a:ext cx="3724275" cy="1019175"/>
          </a:xfrm>
          <a:prstGeom prst="rect">
            <a:avLst/>
          </a:prstGeom>
        </p:spPr>
      </p:pic>
      <p:pic>
        <p:nvPicPr>
          <p:cNvPr id="12" name="Slika 11">
            <a:extLst>
              <a:ext uri="{FF2B5EF4-FFF2-40B4-BE49-F238E27FC236}">
                <a16:creationId xmlns:a16="http://schemas.microsoft.com/office/drawing/2014/main" id="{4A043CDE-0C2F-9725-473F-42CD2A31E5D1}"/>
              </a:ext>
            </a:extLst>
          </p:cNvPr>
          <p:cNvPicPr>
            <a:picLocks noChangeAspect="1"/>
          </p:cNvPicPr>
          <p:nvPr/>
        </p:nvPicPr>
        <p:blipFill>
          <a:blip r:embed="rId4"/>
          <a:stretch>
            <a:fillRect/>
          </a:stretch>
        </p:blipFill>
        <p:spPr>
          <a:xfrm>
            <a:off x="1078737" y="1187137"/>
            <a:ext cx="6992113" cy="4724671"/>
          </a:xfrm>
          <a:prstGeom prst="rect">
            <a:avLst/>
          </a:prstGeom>
        </p:spPr>
      </p:pic>
    </p:spTree>
    <p:extLst>
      <p:ext uri="{BB962C8B-B14F-4D97-AF65-F5344CB8AC3E}">
        <p14:creationId xmlns:p14="http://schemas.microsoft.com/office/powerpoint/2010/main" val="3636563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57C875B-DFD6-BC36-EA00-9C0087DD7AA6}"/>
              </a:ext>
            </a:extLst>
          </p:cNvPr>
          <p:cNvSpPr>
            <a:spLocks noGrp="1"/>
          </p:cNvSpPr>
          <p:nvPr>
            <p:ph type="body" sz="quarter" idx="10"/>
          </p:nvPr>
        </p:nvSpPr>
        <p:spPr>
          <a:xfrm>
            <a:off x="0" y="2452934"/>
            <a:ext cx="12191999" cy="976066"/>
          </a:xfrm>
        </p:spPr>
        <p:txBody>
          <a:bodyPr>
            <a:noAutofit/>
          </a:bodyPr>
          <a:lstStyle/>
          <a:p>
            <a:r>
              <a:rPr lang="sl-SI" sz="6600" b="1" spc="600" dirty="0">
                <a:latin typeface="Avenir Book" panose="020B0503020203020204" pitchFamily="34" charset="-78"/>
                <a:cs typeface="Avenir Book" panose="020B0503020203020204" pitchFamily="34" charset="-78"/>
              </a:rPr>
              <a:t>HVALA</a:t>
            </a:r>
          </a:p>
        </p:txBody>
      </p:sp>
    </p:spTree>
    <p:extLst>
      <p:ext uri="{BB962C8B-B14F-4D97-AF65-F5344CB8AC3E}">
        <p14:creationId xmlns:p14="http://schemas.microsoft.com/office/powerpoint/2010/main" val="391636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C5BDCA7-97F2-2AEF-A6DC-08D344131964}"/>
              </a:ext>
            </a:extLst>
          </p:cNvPr>
          <p:cNvSpPr>
            <a:spLocks noGrp="1"/>
          </p:cNvSpPr>
          <p:nvPr>
            <p:ph type="body" sz="quarter" idx="10"/>
          </p:nvPr>
        </p:nvSpPr>
        <p:spPr/>
        <p:txBody>
          <a:bodyPr/>
          <a:lstStyle/>
          <a:p>
            <a:r>
              <a:rPr lang="sl-SI" dirty="0"/>
              <a:t>Analiza osebnih načrtov</a:t>
            </a:r>
          </a:p>
        </p:txBody>
      </p:sp>
      <p:sp>
        <p:nvSpPr>
          <p:cNvPr id="3" name="Označba mesta besedila 2">
            <a:extLst>
              <a:ext uri="{FF2B5EF4-FFF2-40B4-BE49-F238E27FC236}">
                <a16:creationId xmlns:a16="http://schemas.microsoft.com/office/drawing/2014/main" id="{A2C09C66-B45E-06FB-7A35-E2C8BD4B4D5A}"/>
              </a:ext>
            </a:extLst>
          </p:cNvPr>
          <p:cNvSpPr>
            <a:spLocks noGrp="1"/>
          </p:cNvSpPr>
          <p:nvPr>
            <p:ph type="body" sz="quarter" idx="11"/>
          </p:nvPr>
        </p:nvSpPr>
        <p:spPr/>
        <p:txBody>
          <a:bodyPr>
            <a:normAutofit lnSpcReduction="10000"/>
          </a:bodyPr>
          <a:lstStyle/>
          <a:p>
            <a:r>
              <a:rPr lang="sl-SI" dirty="0"/>
              <a:t>1</a:t>
            </a:r>
          </a:p>
          <a:p>
            <a:endParaRPr lang="sl-SI" dirty="0"/>
          </a:p>
        </p:txBody>
      </p:sp>
    </p:spTree>
    <p:extLst>
      <p:ext uri="{BB962C8B-B14F-4D97-AF65-F5344CB8AC3E}">
        <p14:creationId xmlns:p14="http://schemas.microsoft.com/office/powerpoint/2010/main" val="3806180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značba mesta slike 10">
            <a:extLst>
              <a:ext uri="{FF2B5EF4-FFF2-40B4-BE49-F238E27FC236}">
                <a16:creationId xmlns:a16="http://schemas.microsoft.com/office/drawing/2014/main" id="{192A1CC9-9754-CB7A-4C05-6E01B96793F9}"/>
              </a:ext>
            </a:extLst>
          </p:cNvPr>
          <p:cNvPicPr>
            <a:picLocks noGrp="1" noChangeAspect="1"/>
          </p:cNvPicPr>
          <p:nvPr>
            <p:ph type="pic" sz="quarter" idx="10"/>
          </p:nvPr>
        </p:nvPicPr>
        <p:blipFill>
          <a:blip r:embed="rId3"/>
          <a:srcRect l="312" r="312"/>
          <a:stretch/>
        </p:blipFill>
        <p:spPr>
          <a:prstGeom prst="rect">
            <a:avLst/>
          </a:prstGeom>
          <a:solidFill>
            <a:prstClr val="white"/>
          </a:solidFill>
        </p:spPr>
      </p:pic>
      <p:sp>
        <p:nvSpPr>
          <p:cNvPr id="4" name="Ograda vsebine 3"/>
          <p:cNvSpPr>
            <a:spLocks noGrp="1"/>
          </p:cNvSpPr>
          <p:nvPr>
            <p:ph sz="half" idx="17"/>
          </p:nvPr>
        </p:nvSpPr>
        <p:spPr/>
        <p:txBody>
          <a:bodyPr/>
          <a:lstStyle/>
          <a:p>
            <a:pPr marL="0" indent="0">
              <a:buNone/>
            </a:pPr>
            <a:r>
              <a:rPr lang="sl-SI" dirty="0"/>
              <a:t>     </a:t>
            </a:r>
          </a:p>
          <a:p>
            <a:pPr marL="0" indent="0">
              <a:buNone/>
            </a:pPr>
            <a:r>
              <a:rPr lang="sl-SI" dirty="0"/>
              <a:t> </a:t>
            </a:r>
          </a:p>
        </p:txBody>
      </p:sp>
      <p:sp>
        <p:nvSpPr>
          <p:cNvPr id="7" name="Označba mesta besedila 6">
            <a:extLst>
              <a:ext uri="{FF2B5EF4-FFF2-40B4-BE49-F238E27FC236}">
                <a16:creationId xmlns:a16="http://schemas.microsoft.com/office/drawing/2014/main" id="{3DA0386D-ABA0-0E66-6211-B8AEBF95D3EC}"/>
              </a:ext>
            </a:extLst>
          </p:cNvPr>
          <p:cNvSpPr>
            <a:spLocks noGrp="1"/>
          </p:cNvSpPr>
          <p:nvPr>
            <p:ph type="body" sz="quarter" idx="29"/>
          </p:nvPr>
        </p:nvSpPr>
        <p:spPr/>
        <p:txBody>
          <a:bodyPr/>
          <a:lstStyle/>
          <a:p>
            <a:endParaRPr lang="sl-SI"/>
          </a:p>
        </p:txBody>
      </p:sp>
      <p:sp>
        <p:nvSpPr>
          <p:cNvPr id="8" name="Označba mesta besedila 7">
            <a:extLst>
              <a:ext uri="{FF2B5EF4-FFF2-40B4-BE49-F238E27FC236}">
                <a16:creationId xmlns:a16="http://schemas.microsoft.com/office/drawing/2014/main" id="{810195F0-E4BA-D95C-3570-E972FBFA713B}"/>
              </a:ext>
            </a:extLst>
          </p:cNvPr>
          <p:cNvSpPr>
            <a:spLocks noGrp="1"/>
          </p:cNvSpPr>
          <p:nvPr>
            <p:ph type="body" sz="quarter" idx="30"/>
          </p:nvPr>
        </p:nvSpPr>
        <p:spPr>
          <a:xfrm>
            <a:off x="334964" y="750572"/>
            <a:ext cx="11522071" cy="682811"/>
          </a:xfrm>
        </p:spPr>
        <p:txBody>
          <a:bodyPr>
            <a:normAutofit/>
          </a:bodyPr>
          <a:lstStyle/>
          <a:p>
            <a:r>
              <a:rPr lang="sl-SI" dirty="0"/>
              <a:t>Število sprejetih ON in trend gibanja</a:t>
            </a:r>
          </a:p>
        </p:txBody>
      </p:sp>
      <p:sp>
        <p:nvSpPr>
          <p:cNvPr id="6" name="Označba mesta besedila 5">
            <a:extLst>
              <a:ext uri="{FF2B5EF4-FFF2-40B4-BE49-F238E27FC236}">
                <a16:creationId xmlns:a16="http://schemas.microsoft.com/office/drawing/2014/main" id="{0F586240-D8CD-8AA6-B5F8-9520B5C74233}"/>
              </a:ext>
            </a:extLst>
          </p:cNvPr>
          <p:cNvSpPr>
            <a:spLocks noGrp="1"/>
          </p:cNvSpPr>
          <p:nvPr>
            <p:ph type="body" sz="quarter" idx="25"/>
          </p:nvPr>
        </p:nvSpPr>
        <p:spPr/>
        <p:txBody>
          <a:bodyPr/>
          <a:lstStyle/>
          <a:p>
            <a:endParaRPr lang="sl-SI"/>
          </a:p>
        </p:txBody>
      </p:sp>
      <p:pic>
        <p:nvPicPr>
          <p:cNvPr id="13" name="Slika 12">
            <a:extLst>
              <a:ext uri="{FF2B5EF4-FFF2-40B4-BE49-F238E27FC236}">
                <a16:creationId xmlns:a16="http://schemas.microsoft.com/office/drawing/2014/main" id="{08C1EC12-12FC-15D4-BC9D-FBA21D22F00A}"/>
              </a:ext>
            </a:extLst>
          </p:cNvPr>
          <p:cNvPicPr>
            <a:picLocks noChangeAspect="1"/>
          </p:cNvPicPr>
          <p:nvPr/>
        </p:nvPicPr>
        <p:blipFill>
          <a:blip r:embed="rId4"/>
          <a:stretch>
            <a:fillRect/>
          </a:stretch>
        </p:blipFill>
        <p:spPr>
          <a:xfrm>
            <a:off x="206828" y="1446717"/>
            <a:ext cx="2686050" cy="790575"/>
          </a:xfrm>
          <a:prstGeom prst="rect">
            <a:avLst/>
          </a:prstGeom>
        </p:spPr>
      </p:pic>
      <p:pic>
        <p:nvPicPr>
          <p:cNvPr id="15" name="Slika 14">
            <a:extLst>
              <a:ext uri="{FF2B5EF4-FFF2-40B4-BE49-F238E27FC236}">
                <a16:creationId xmlns:a16="http://schemas.microsoft.com/office/drawing/2014/main" id="{DA8143BD-943B-87B7-0A0C-4403438F84A9}"/>
              </a:ext>
            </a:extLst>
          </p:cNvPr>
          <p:cNvPicPr>
            <a:picLocks noChangeAspect="1"/>
          </p:cNvPicPr>
          <p:nvPr/>
        </p:nvPicPr>
        <p:blipFill>
          <a:blip r:embed="rId5"/>
          <a:stretch>
            <a:fillRect/>
          </a:stretch>
        </p:blipFill>
        <p:spPr>
          <a:xfrm>
            <a:off x="3087458" y="1446717"/>
            <a:ext cx="2724150" cy="819150"/>
          </a:xfrm>
          <a:prstGeom prst="rect">
            <a:avLst/>
          </a:prstGeom>
        </p:spPr>
      </p:pic>
      <p:pic>
        <p:nvPicPr>
          <p:cNvPr id="3" name="Slika 2">
            <a:extLst>
              <a:ext uri="{FF2B5EF4-FFF2-40B4-BE49-F238E27FC236}">
                <a16:creationId xmlns:a16="http://schemas.microsoft.com/office/drawing/2014/main" id="{A6BA647D-66E1-D112-DAD6-97DB8758DB8B}"/>
              </a:ext>
            </a:extLst>
          </p:cNvPr>
          <p:cNvPicPr>
            <a:picLocks noChangeAspect="1"/>
          </p:cNvPicPr>
          <p:nvPr/>
        </p:nvPicPr>
        <p:blipFill>
          <a:blip r:embed="rId6"/>
          <a:srcRect r="51005" b="29757"/>
          <a:stretch>
            <a:fillRect/>
          </a:stretch>
        </p:blipFill>
        <p:spPr>
          <a:xfrm>
            <a:off x="206828" y="2237292"/>
            <a:ext cx="5627914" cy="2138765"/>
          </a:xfrm>
          <a:prstGeom prst="rect">
            <a:avLst/>
          </a:prstGeom>
        </p:spPr>
      </p:pic>
    </p:spTree>
    <p:extLst>
      <p:ext uri="{BB962C8B-B14F-4D97-AF65-F5344CB8AC3E}">
        <p14:creationId xmlns:p14="http://schemas.microsoft.com/office/powerpoint/2010/main" val="1519550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D34FD5E5-80D7-A3AC-C130-16D601C9F111}"/>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86A36E55-FDB6-0144-C714-C82ABAF8498C}"/>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E460E08C-15E2-1C48-D695-F08C2E3DCDAF}"/>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EED703A2-5F1E-8016-4EE1-4F650EB0B6D3}"/>
              </a:ext>
            </a:extLst>
          </p:cNvPr>
          <p:cNvSpPr>
            <a:spLocks noGrp="1"/>
          </p:cNvSpPr>
          <p:nvPr>
            <p:ph type="body" sz="quarter" idx="30"/>
          </p:nvPr>
        </p:nvSpPr>
        <p:spPr/>
        <p:txBody>
          <a:bodyPr/>
          <a:lstStyle/>
          <a:p>
            <a:r>
              <a:rPr lang="sl-SI" dirty="0"/>
              <a:t>Trend gibanja ON</a:t>
            </a:r>
          </a:p>
        </p:txBody>
      </p:sp>
      <p:sp>
        <p:nvSpPr>
          <p:cNvPr id="6" name="Označba mesta besedila 5">
            <a:extLst>
              <a:ext uri="{FF2B5EF4-FFF2-40B4-BE49-F238E27FC236}">
                <a16:creationId xmlns:a16="http://schemas.microsoft.com/office/drawing/2014/main" id="{E34F1B93-16D3-0F88-CF5E-DA3860B29211}"/>
              </a:ext>
            </a:extLst>
          </p:cNvPr>
          <p:cNvSpPr>
            <a:spLocks noGrp="1"/>
          </p:cNvSpPr>
          <p:nvPr>
            <p:ph type="body" sz="quarter" idx="25"/>
          </p:nvPr>
        </p:nvSpPr>
        <p:spPr/>
        <p:txBody>
          <a:bodyPr/>
          <a:lstStyle/>
          <a:p>
            <a:endParaRPr lang="sl-SI"/>
          </a:p>
        </p:txBody>
      </p:sp>
      <p:pic>
        <p:nvPicPr>
          <p:cNvPr id="7" name="Slika 6">
            <a:extLst>
              <a:ext uri="{FF2B5EF4-FFF2-40B4-BE49-F238E27FC236}">
                <a16:creationId xmlns:a16="http://schemas.microsoft.com/office/drawing/2014/main" id="{FBE69929-40C1-6695-7CE7-6B226D05EB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013" y="2006850"/>
            <a:ext cx="7646843" cy="2050913"/>
          </a:xfrm>
          <a:prstGeom prst="rect">
            <a:avLst/>
          </a:prstGeom>
          <a:noFill/>
          <a:ln>
            <a:noFill/>
          </a:ln>
        </p:spPr>
      </p:pic>
      <p:pic>
        <p:nvPicPr>
          <p:cNvPr id="8" name="Slika 7" descr="Slika, ki vsebuje besede besedilo, posnetek zaslona, diagram, vrstica&#10;&#10;Vsebina, ustvarjena z UI, morda ni pravilna.">
            <a:extLst>
              <a:ext uri="{FF2B5EF4-FFF2-40B4-BE49-F238E27FC236}">
                <a16:creationId xmlns:a16="http://schemas.microsoft.com/office/drawing/2014/main" id="{7A1C316D-B756-EA12-22AD-8196A197F5F9}"/>
              </a:ext>
            </a:extLst>
          </p:cNvPr>
          <p:cNvPicPr>
            <a:picLocks noChangeAspect="1"/>
          </p:cNvPicPr>
          <p:nvPr/>
        </p:nvPicPr>
        <p:blipFill>
          <a:blip r:embed="rId4"/>
          <a:stretch>
            <a:fillRect/>
          </a:stretch>
        </p:blipFill>
        <p:spPr>
          <a:xfrm>
            <a:off x="8016869" y="1799929"/>
            <a:ext cx="4129095" cy="4734563"/>
          </a:xfrm>
          <a:prstGeom prst="rect">
            <a:avLst/>
          </a:prstGeom>
        </p:spPr>
      </p:pic>
      <p:pic>
        <p:nvPicPr>
          <p:cNvPr id="9" name="Slika 8" descr="Slika, ki vsebuje besede vrstica, grafični prikaz, posnetek zaslona, diagram&#10;&#10;Vsebina, ustvarjena z UI, morda ni pravilna.">
            <a:extLst>
              <a:ext uri="{FF2B5EF4-FFF2-40B4-BE49-F238E27FC236}">
                <a16:creationId xmlns:a16="http://schemas.microsoft.com/office/drawing/2014/main" id="{289306E8-404B-DBAE-5ABF-DB9EA68014BA}"/>
              </a:ext>
            </a:extLst>
          </p:cNvPr>
          <p:cNvPicPr>
            <a:picLocks noChangeAspect="1"/>
          </p:cNvPicPr>
          <p:nvPr/>
        </p:nvPicPr>
        <p:blipFill>
          <a:blip r:embed="rId5"/>
          <a:stretch>
            <a:fillRect/>
          </a:stretch>
        </p:blipFill>
        <p:spPr>
          <a:xfrm>
            <a:off x="185013" y="4140180"/>
            <a:ext cx="7542928" cy="2717819"/>
          </a:xfrm>
          <a:prstGeom prst="rect">
            <a:avLst/>
          </a:prstGeom>
        </p:spPr>
      </p:pic>
    </p:spTree>
    <p:extLst>
      <p:ext uri="{BB962C8B-B14F-4D97-AF65-F5344CB8AC3E}">
        <p14:creationId xmlns:p14="http://schemas.microsoft.com/office/powerpoint/2010/main" val="394352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slike 7">
            <a:extLst>
              <a:ext uri="{FF2B5EF4-FFF2-40B4-BE49-F238E27FC236}">
                <a16:creationId xmlns:a16="http://schemas.microsoft.com/office/drawing/2014/main" id="{A624E7CB-3E8E-01D0-D2C5-157B6E685B6D}"/>
              </a:ext>
            </a:extLst>
          </p:cNvPr>
          <p:cNvPicPr>
            <a:picLocks noGrp="1" noChangeAspect="1"/>
          </p:cNvPicPr>
          <p:nvPr>
            <p:ph type="pic" sz="quarter" idx="10"/>
          </p:nvPr>
        </p:nvPicPr>
        <p:blipFill>
          <a:blip r:embed="rId3"/>
          <a:srcRect l="7218" r="7218"/>
          <a:stretch/>
        </p:blipFill>
        <p:spPr>
          <a:xfrm>
            <a:off x="0" y="3809365"/>
            <a:ext cx="7529916" cy="2950028"/>
          </a:xfrm>
          <a:prstGeom prst="rect">
            <a:avLst/>
          </a:prstGeom>
          <a:solidFill>
            <a:prstClr val="white"/>
          </a:solidFill>
        </p:spPr>
      </p:pic>
      <p:sp>
        <p:nvSpPr>
          <p:cNvPr id="3" name="Označba mesta vsebine 2">
            <a:extLst>
              <a:ext uri="{FF2B5EF4-FFF2-40B4-BE49-F238E27FC236}">
                <a16:creationId xmlns:a16="http://schemas.microsoft.com/office/drawing/2014/main" id="{20E23B54-7D31-E2EA-0F84-B78FC1D4CA35}"/>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737763DC-FFE2-2D3D-BEFB-AB6A4A8C2D3D}"/>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ABEEC22F-CDDA-2CE3-3F9D-BFE6AF8C6301}"/>
              </a:ext>
            </a:extLst>
          </p:cNvPr>
          <p:cNvSpPr>
            <a:spLocks noGrp="1"/>
          </p:cNvSpPr>
          <p:nvPr>
            <p:ph type="body" sz="quarter" idx="30"/>
          </p:nvPr>
        </p:nvSpPr>
        <p:spPr/>
        <p:txBody>
          <a:bodyPr/>
          <a:lstStyle/>
          <a:p>
            <a:r>
              <a:rPr lang="sl-SI" dirty="0"/>
              <a:t>Gibanje ON glede na tip ON – prevedbeni </a:t>
            </a:r>
            <a:r>
              <a:rPr lang="sl-SI" dirty="0" err="1"/>
              <a:t>vs</a:t>
            </a:r>
            <a:r>
              <a:rPr lang="sl-SI" dirty="0"/>
              <a:t>. klasični</a:t>
            </a:r>
          </a:p>
        </p:txBody>
      </p:sp>
      <p:sp>
        <p:nvSpPr>
          <p:cNvPr id="6" name="Označba mesta besedila 5">
            <a:extLst>
              <a:ext uri="{FF2B5EF4-FFF2-40B4-BE49-F238E27FC236}">
                <a16:creationId xmlns:a16="http://schemas.microsoft.com/office/drawing/2014/main" id="{F6452975-DD08-E1CD-4799-949445D0DA6D}"/>
              </a:ext>
            </a:extLst>
          </p:cNvPr>
          <p:cNvSpPr>
            <a:spLocks noGrp="1"/>
          </p:cNvSpPr>
          <p:nvPr>
            <p:ph type="body" sz="quarter" idx="25"/>
          </p:nvPr>
        </p:nvSpPr>
        <p:spPr/>
        <p:txBody>
          <a:bodyPr/>
          <a:lstStyle/>
          <a:p>
            <a:endParaRPr lang="sl-SI"/>
          </a:p>
        </p:txBody>
      </p:sp>
      <p:pic>
        <p:nvPicPr>
          <p:cNvPr id="9" name="Slika 8">
            <a:extLst>
              <a:ext uri="{FF2B5EF4-FFF2-40B4-BE49-F238E27FC236}">
                <a16:creationId xmlns:a16="http://schemas.microsoft.com/office/drawing/2014/main" id="{AD132085-3743-10BD-C71D-EB981469F0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290" y="1799928"/>
            <a:ext cx="10009424" cy="1182757"/>
          </a:xfrm>
          <a:prstGeom prst="rect">
            <a:avLst/>
          </a:prstGeom>
          <a:noFill/>
          <a:ln>
            <a:noFill/>
          </a:ln>
        </p:spPr>
      </p:pic>
      <p:pic>
        <p:nvPicPr>
          <p:cNvPr id="10" name="Slika 9" descr="Slika, ki vsebuje besede besedilo, posnetek zaslona, pisava, diagram&#10;&#10;Vsebina, ustvarjena z UI, morda ni pravilna.">
            <a:extLst>
              <a:ext uri="{FF2B5EF4-FFF2-40B4-BE49-F238E27FC236}">
                <a16:creationId xmlns:a16="http://schemas.microsoft.com/office/drawing/2014/main" id="{4DEB3E58-FD5A-1B0C-D697-087EB14BB454}"/>
              </a:ext>
            </a:extLst>
          </p:cNvPr>
          <p:cNvPicPr>
            <a:picLocks noChangeAspect="1"/>
          </p:cNvPicPr>
          <p:nvPr/>
        </p:nvPicPr>
        <p:blipFill>
          <a:blip r:embed="rId5"/>
          <a:stretch>
            <a:fillRect/>
          </a:stretch>
        </p:blipFill>
        <p:spPr>
          <a:xfrm>
            <a:off x="7323364" y="2926214"/>
            <a:ext cx="2800350" cy="3000375"/>
          </a:xfrm>
          <a:prstGeom prst="rect">
            <a:avLst/>
          </a:prstGeom>
        </p:spPr>
      </p:pic>
      <p:pic>
        <p:nvPicPr>
          <p:cNvPr id="11" name="Slika 10" descr="Slika, ki vsebuje besede besedilo, posnetek zaslona, pisava, logotip&#10;&#10;Vsebina, ustvarjena z UI, morda ni pravilna.">
            <a:extLst>
              <a:ext uri="{FF2B5EF4-FFF2-40B4-BE49-F238E27FC236}">
                <a16:creationId xmlns:a16="http://schemas.microsoft.com/office/drawing/2014/main" id="{625C5863-02CE-5FCC-9555-137A2ABAB947}"/>
              </a:ext>
            </a:extLst>
          </p:cNvPr>
          <p:cNvPicPr>
            <a:picLocks noChangeAspect="1"/>
          </p:cNvPicPr>
          <p:nvPr/>
        </p:nvPicPr>
        <p:blipFill>
          <a:blip r:embed="rId6"/>
          <a:stretch>
            <a:fillRect/>
          </a:stretch>
        </p:blipFill>
        <p:spPr>
          <a:xfrm>
            <a:off x="9873887" y="3825038"/>
            <a:ext cx="2339340" cy="3048635"/>
          </a:xfrm>
          <a:prstGeom prst="rect">
            <a:avLst/>
          </a:prstGeom>
        </p:spPr>
      </p:pic>
    </p:spTree>
    <p:extLst>
      <p:ext uri="{BB962C8B-B14F-4D97-AF65-F5344CB8AC3E}">
        <p14:creationId xmlns:p14="http://schemas.microsoft.com/office/powerpoint/2010/main" val="211967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FC529EBF-398B-3286-DD07-9569EEE22335}"/>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2B9D9941-9101-6CAF-72D9-F6B149486631}"/>
              </a:ext>
            </a:extLst>
          </p:cNvPr>
          <p:cNvSpPr>
            <a:spLocks noGrp="1"/>
          </p:cNvSpPr>
          <p:nvPr>
            <p:ph type="body" sz="quarter" idx="30"/>
          </p:nvPr>
        </p:nvSpPr>
        <p:spPr/>
        <p:txBody>
          <a:bodyPr>
            <a:normAutofit fontScale="92500" lnSpcReduction="10000"/>
          </a:bodyPr>
          <a:lstStyle/>
          <a:p>
            <a:r>
              <a:rPr lang="sl-SI" dirty="0"/>
              <a:t>ON po </a:t>
            </a:r>
          </a:p>
          <a:p>
            <a:r>
              <a:rPr lang="sl-SI" dirty="0"/>
              <a:t>VRSTI pravice</a:t>
            </a:r>
          </a:p>
        </p:txBody>
      </p:sp>
      <p:sp>
        <p:nvSpPr>
          <p:cNvPr id="6" name="Označba mesta besedila 5">
            <a:extLst>
              <a:ext uri="{FF2B5EF4-FFF2-40B4-BE49-F238E27FC236}">
                <a16:creationId xmlns:a16="http://schemas.microsoft.com/office/drawing/2014/main" id="{75C999A7-D3D7-B8C5-6E4E-2666E5AC6F5E}"/>
              </a:ext>
            </a:extLst>
          </p:cNvPr>
          <p:cNvSpPr>
            <a:spLocks noGrp="1"/>
          </p:cNvSpPr>
          <p:nvPr>
            <p:ph type="body" sz="quarter" idx="25"/>
          </p:nvPr>
        </p:nvSpPr>
        <p:spPr/>
        <p:txBody>
          <a:bodyPr/>
          <a:lstStyle/>
          <a:p>
            <a:endParaRPr lang="sl-SI"/>
          </a:p>
        </p:txBody>
      </p:sp>
      <p:pic>
        <p:nvPicPr>
          <p:cNvPr id="9" name="Slika 8">
            <a:extLst>
              <a:ext uri="{FF2B5EF4-FFF2-40B4-BE49-F238E27FC236}">
                <a16:creationId xmlns:a16="http://schemas.microsoft.com/office/drawing/2014/main" id="{98AE96D3-15D7-F149-EEE0-E6973857F6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08" y="1834516"/>
            <a:ext cx="7070322" cy="5058070"/>
          </a:xfrm>
          <a:prstGeom prst="rect">
            <a:avLst/>
          </a:prstGeom>
          <a:noFill/>
          <a:ln>
            <a:noFill/>
          </a:ln>
        </p:spPr>
      </p:pic>
      <p:pic>
        <p:nvPicPr>
          <p:cNvPr id="14" name="Slika 13">
            <a:extLst>
              <a:ext uri="{FF2B5EF4-FFF2-40B4-BE49-F238E27FC236}">
                <a16:creationId xmlns:a16="http://schemas.microsoft.com/office/drawing/2014/main" id="{BC718780-D58A-1DC2-9E20-612C746C4010}"/>
              </a:ext>
            </a:extLst>
          </p:cNvPr>
          <p:cNvPicPr>
            <a:picLocks noChangeAspect="1"/>
          </p:cNvPicPr>
          <p:nvPr/>
        </p:nvPicPr>
        <p:blipFill>
          <a:blip r:embed="rId3"/>
          <a:stretch>
            <a:fillRect/>
          </a:stretch>
        </p:blipFill>
        <p:spPr>
          <a:xfrm>
            <a:off x="7243730" y="883364"/>
            <a:ext cx="4948270" cy="2438400"/>
          </a:xfrm>
          <a:prstGeom prst="rect">
            <a:avLst/>
          </a:prstGeom>
        </p:spPr>
      </p:pic>
    </p:spTree>
    <p:extLst>
      <p:ext uri="{BB962C8B-B14F-4D97-AF65-F5344CB8AC3E}">
        <p14:creationId xmlns:p14="http://schemas.microsoft.com/office/powerpoint/2010/main" val="367523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3C05A915-C7D3-B980-B310-30A0BAF61BC6}"/>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741F79FC-8511-DE87-10F3-779272C63392}"/>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C238C40B-0E9C-7898-7525-D0BF0537F758}"/>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D44D9F2E-2C8D-F3E5-2A05-7A259E92D8E5}"/>
              </a:ext>
            </a:extLst>
          </p:cNvPr>
          <p:cNvSpPr>
            <a:spLocks noGrp="1"/>
          </p:cNvSpPr>
          <p:nvPr>
            <p:ph type="body" sz="quarter" idx="30"/>
          </p:nvPr>
        </p:nvSpPr>
        <p:spPr/>
        <p:txBody>
          <a:bodyPr/>
          <a:lstStyle/>
          <a:p>
            <a:r>
              <a:rPr lang="sl-SI" dirty="0"/>
              <a:t>ON po obliki pravice</a:t>
            </a:r>
          </a:p>
        </p:txBody>
      </p:sp>
      <p:sp>
        <p:nvSpPr>
          <p:cNvPr id="6" name="Označba mesta besedila 5">
            <a:extLst>
              <a:ext uri="{FF2B5EF4-FFF2-40B4-BE49-F238E27FC236}">
                <a16:creationId xmlns:a16="http://schemas.microsoft.com/office/drawing/2014/main" id="{B9DA9815-B826-DD6E-CD1B-7B9DCD05F2D9}"/>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B382F6E0-C905-629D-DE7C-08ACC8B99E06}"/>
              </a:ext>
            </a:extLst>
          </p:cNvPr>
          <p:cNvPicPr>
            <a:picLocks noChangeAspect="1"/>
          </p:cNvPicPr>
          <p:nvPr/>
        </p:nvPicPr>
        <p:blipFill>
          <a:blip r:embed="rId3"/>
          <a:stretch>
            <a:fillRect/>
          </a:stretch>
        </p:blipFill>
        <p:spPr>
          <a:xfrm>
            <a:off x="119743" y="3106908"/>
            <a:ext cx="10673838" cy="3751092"/>
          </a:xfrm>
          <a:prstGeom prst="rect">
            <a:avLst/>
          </a:prstGeom>
        </p:spPr>
      </p:pic>
      <p:pic>
        <p:nvPicPr>
          <p:cNvPr id="10" name="Slika 9">
            <a:extLst>
              <a:ext uri="{FF2B5EF4-FFF2-40B4-BE49-F238E27FC236}">
                <a16:creationId xmlns:a16="http://schemas.microsoft.com/office/drawing/2014/main" id="{A31482DC-F0BB-11DB-6B4D-06031BE20C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7909" y="518841"/>
            <a:ext cx="6727463" cy="2569419"/>
          </a:xfrm>
          <a:prstGeom prst="rect">
            <a:avLst/>
          </a:prstGeom>
          <a:noFill/>
          <a:ln>
            <a:noFill/>
          </a:ln>
        </p:spPr>
      </p:pic>
    </p:spTree>
    <p:extLst>
      <p:ext uri="{BB962C8B-B14F-4D97-AF65-F5344CB8AC3E}">
        <p14:creationId xmlns:p14="http://schemas.microsoft.com/office/powerpoint/2010/main" val="337953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0B32E4D1-6DCB-1D9A-DC09-860F0DDF95D0}"/>
              </a:ext>
            </a:extLst>
          </p:cNvPr>
          <p:cNvSpPr>
            <a:spLocks noGrp="1"/>
          </p:cNvSpPr>
          <p:nvPr>
            <p:ph type="pic" sz="quarter" idx="10"/>
          </p:nvPr>
        </p:nvSpPr>
        <p:spPr/>
        <p:txBody>
          <a:bodyPr/>
          <a:lstStyle/>
          <a:p>
            <a:endParaRPr lang="sl-SI"/>
          </a:p>
        </p:txBody>
      </p:sp>
      <p:sp>
        <p:nvSpPr>
          <p:cNvPr id="3" name="Označba mesta vsebine 2">
            <a:extLst>
              <a:ext uri="{FF2B5EF4-FFF2-40B4-BE49-F238E27FC236}">
                <a16:creationId xmlns:a16="http://schemas.microsoft.com/office/drawing/2014/main" id="{CFF2AADA-D0B2-9C0B-B07E-886F97C71490}"/>
              </a:ext>
            </a:extLst>
          </p:cNvPr>
          <p:cNvSpPr>
            <a:spLocks noGrp="1"/>
          </p:cNvSpPr>
          <p:nvPr>
            <p:ph sz="half" idx="17"/>
          </p:nvPr>
        </p:nvSpPr>
        <p:spPr/>
        <p:txBody>
          <a:bodyPr/>
          <a:lstStyle/>
          <a:p>
            <a:endParaRPr lang="sl-SI"/>
          </a:p>
        </p:txBody>
      </p:sp>
      <p:sp>
        <p:nvSpPr>
          <p:cNvPr id="4" name="Označba mesta besedila 3">
            <a:extLst>
              <a:ext uri="{FF2B5EF4-FFF2-40B4-BE49-F238E27FC236}">
                <a16:creationId xmlns:a16="http://schemas.microsoft.com/office/drawing/2014/main" id="{4FFCD518-3388-B2A7-9983-FEF0A1DA4541}"/>
              </a:ext>
            </a:extLst>
          </p:cNvPr>
          <p:cNvSpPr>
            <a:spLocks noGrp="1"/>
          </p:cNvSpPr>
          <p:nvPr>
            <p:ph type="body" sz="quarter" idx="29"/>
          </p:nvPr>
        </p:nvSpPr>
        <p:spPr/>
        <p:txBody>
          <a:bodyPr/>
          <a:lstStyle/>
          <a:p>
            <a:endParaRPr lang="sl-SI"/>
          </a:p>
        </p:txBody>
      </p:sp>
      <p:sp>
        <p:nvSpPr>
          <p:cNvPr id="5" name="Označba mesta besedila 4">
            <a:extLst>
              <a:ext uri="{FF2B5EF4-FFF2-40B4-BE49-F238E27FC236}">
                <a16:creationId xmlns:a16="http://schemas.microsoft.com/office/drawing/2014/main" id="{20E42BB6-9183-1A50-0C5E-A8C44600D9D3}"/>
              </a:ext>
            </a:extLst>
          </p:cNvPr>
          <p:cNvSpPr>
            <a:spLocks noGrp="1"/>
          </p:cNvSpPr>
          <p:nvPr>
            <p:ph type="body" sz="quarter" idx="30"/>
          </p:nvPr>
        </p:nvSpPr>
        <p:spPr/>
        <p:txBody>
          <a:bodyPr/>
          <a:lstStyle/>
          <a:p>
            <a:endParaRPr lang="sl-SI"/>
          </a:p>
        </p:txBody>
      </p:sp>
      <p:sp>
        <p:nvSpPr>
          <p:cNvPr id="6" name="Označba mesta besedila 5">
            <a:extLst>
              <a:ext uri="{FF2B5EF4-FFF2-40B4-BE49-F238E27FC236}">
                <a16:creationId xmlns:a16="http://schemas.microsoft.com/office/drawing/2014/main" id="{2AB63526-EF35-6DF1-010B-FB2B678F76A7}"/>
              </a:ext>
            </a:extLst>
          </p:cNvPr>
          <p:cNvSpPr>
            <a:spLocks noGrp="1"/>
          </p:cNvSpPr>
          <p:nvPr>
            <p:ph type="body" sz="quarter" idx="25"/>
          </p:nvPr>
        </p:nvSpPr>
        <p:spPr/>
        <p:txBody>
          <a:bodyPr/>
          <a:lstStyle/>
          <a:p>
            <a:endParaRPr lang="sl-SI"/>
          </a:p>
        </p:txBody>
      </p:sp>
      <p:pic>
        <p:nvPicPr>
          <p:cNvPr id="8" name="Slika 7">
            <a:extLst>
              <a:ext uri="{FF2B5EF4-FFF2-40B4-BE49-F238E27FC236}">
                <a16:creationId xmlns:a16="http://schemas.microsoft.com/office/drawing/2014/main" id="{E22A4AA9-C087-0140-1B62-125686769505}"/>
              </a:ext>
            </a:extLst>
          </p:cNvPr>
          <p:cNvPicPr>
            <a:picLocks noChangeAspect="1"/>
          </p:cNvPicPr>
          <p:nvPr/>
        </p:nvPicPr>
        <p:blipFill>
          <a:blip r:embed="rId2"/>
          <a:stretch>
            <a:fillRect/>
          </a:stretch>
        </p:blipFill>
        <p:spPr>
          <a:xfrm>
            <a:off x="0" y="543651"/>
            <a:ext cx="12192000" cy="6466578"/>
          </a:xfrm>
          <a:prstGeom prst="rect">
            <a:avLst/>
          </a:prstGeom>
        </p:spPr>
      </p:pic>
    </p:spTree>
    <p:extLst>
      <p:ext uri="{BB962C8B-B14F-4D97-AF65-F5344CB8AC3E}">
        <p14:creationId xmlns:p14="http://schemas.microsoft.com/office/powerpoint/2010/main" val="307380361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1840</TotalTime>
  <Words>460</Words>
  <Application>Microsoft Office PowerPoint</Application>
  <PresentationFormat>Širokozaslonsko</PresentationFormat>
  <Paragraphs>50</Paragraphs>
  <Slides>29</Slides>
  <Notes>10</Notes>
  <HiddenSlides>0</HiddenSlides>
  <MMClips>0</MMClips>
  <ScaleCrop>false</ScaleCrop>
  <HeadingPairs>
    <vt:vector size="6" baseType="variant">
      <vt:variant>
        <vt:lpstr>Uporabljene pisave</vt:lpstr>
      </vt:variant>
      <vt:variant>
        <vt:i4>9</vt:i4>
      </vt:variant>
      <vt:variant>
        <vt:lpstr>Tema</vt:lpstr>
      </vt:variant>
      <vt:variant>
        <vt:i4>1</vt:i4>
      </vt:variant>
      <vt:variant>
        <vt:lpstr>Naslovi diapozitivov</vt:lpstr>
      </vt:variant>
      <vt:variant>
        <vt:i4>29</vt:i4>
      </vt:variant>
    </vt:vector>
  </HeadingPairs>
  <TitlesOfParts>
    <vt:vector size="39" baseType="lpstr">
      <vt:lpstr>Aptos</vt:lpstr>
      <vt:lpstr>Aptos Black</vt:lpstr>
      <vt:lpstr>Arial</vt:lpstr>
      <vt:lpstr>Avenir</vt:lpstr>
      <vt:lpstr>Avenir Black</vt:lpstr>
      <vt:lpstr>Avenir Book</vt:lpstr>
      <vt:lpstr>Avenir Heavy</vt:lpstr>
      <vt:lpstr>Calibri</vt:lpstr>
      <vt:lpstr>Calibri Light</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Ines Jagrič Križman</dc:creator>
  <cp:lastModifiedBy>Tatjana Kolenc</cp:lastModifiedBy>
  <cp:revision>22</cp:revision>
  <cp:lastPrinted>2026-05-20T14:10:33Z</cp:lastPrinted>
  <dcterms:created xsi:type="dcterms:W3CDTF">2020-09-23T10:03:55Z</dcterms:created>
  <dcterms:modified xsi:type="dcterms:W3CDTF">2026-06-03T06:10:08Z</dcterms:modified>
</cp:coreProperties>
</file>